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78" r:id="rId2"/>
    <p:sldId id="400" r:id="rId3"/>
    <p:sldId id="280" r:id="rId4"/>
    <p:sldId id="283" r:id="rId5"/>
    <p:sldId id="396" r:id="rId6"/>
    <p:sldId id="284" r:id="rId7"/>
    <p:sldId id="336" r:id="rId8"/>
    <p:sldId id="285" r:id="rId9"/>
    <p:sldId id="388" r:id="rId10"/>
    <p:sldId id="385" r:id="rId11"/>
    <p:sldId id="263" r:id="rId12"/>
    <p:sldId id="314" r:id="rId13"/>
    <p:sldId id="316" r:id="rId14"/>
    <p:sldId id="387" r:id="rId15"/>
    <p:sldId id="317" r:id="rId16"/>
    <p:sldId id="355" r:id="rId17"/>
    <p:sldId id="390" r:id="rId18"/>
    <p:sldId id="357" r:id="rId19"/>
    <p:sldId id="321" r:id="rId20"/>
    <p:sldId id="334" r:id="rId21"/>
    <p:sldId id="391" r:id="rId22"/>
    <p:sldId id="392" r:id="rId23"/>
    <p:sldId id="397" r:id="rId24"/>
    <p:sldId id="375" r:id="rId25"/>
    <p:sldId id="382" r:id="rId26"/>
    <p:sldId id="373" r:id="rId27"/>
    <p:sldId id="398" r:id="rId28"/>
    <p:sldId id="394" r:id="rId29"/>
    <p:sldId id="399" r:id="rId30"/>
    <p:sldId id="330" r:id="rId31"/>
    <p:sldId id="268" r:id="rId32"/>
    <p:sldId id="273" r:id="rId33"/>
    <p:sldId id="2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36DCB0-8576-4821-B86E-84C79861285F}">
          <p14:sldIdLst>
            <p14:sldId id="278"/>
            <p14:sldId id="400"/>
            <p14:sldId id="280"/>
            <p14:sldId id="283"/>
            <p14:sldId id="396"/>
            <p14:sldId id="284"/>
            <p14:sldId id="336"/>
            <p14:sldId id="285"/>
            <p14:sldId id="388"/>
            <p14:sldId id="385"/>
            <p14:sldId id="263"/>
            <p14:sldId id="314"/>
            <p14:sldId id="316"/>
            <p14:sldId id="387"/>
            <p14:sldId id="317"/>
            <p14:sldId id="355"/>
            <p14:sldId id="390"/>
            <p14:sldId id="357"/>
            <p14:sldId id="321"/>
            <p14:sldId id="334"/>
            <p14:sldId id="391"/>
            <p14:sldId id="392"/>
            <p14:sldId id="397"/>
            <p14:sldId id="375"/>
            <p14:sldId id="382"/>
            <p14:sldId id="373"/>
            <p14:sldId id="398"/>
            <p14:sldId id="394"/>
            <p14:sldId id="399"/>
            <p14:sldId id="330"/>
            <p14:sldId id="268"/>
            <p14:sldId id="273"/>
            <p14:sldId id="27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thitt, Lois" initials="DL" lastIdx="17" clrIdx="0">
    <p:extLst>
      <p:ext uri="{19B8F6BF-5375-455C-9EA6-DF929625EA0E}">
        <p15:presenceInfo xmlns:p15="http://schemas.microsoft.com/office/powerpoint/2012/main" userId="S::loisdouthitt@apta.org::39a9b54c-e1b0-4b01-af3d-897d28d814b7" providerId="AD"/>
      </p:ext>
    </p:extLst>
  </p:cmAuthor>
  <p:cmAuthor id="2" name="Shackleford, Mya" initials="SM" lastIdx="7" clrIdx="1">
    <p:extLst>
      <p:ext uri="{19B8F6BF-5375-455C-9EA6-DF929625EA0E}">
        <p15:presenceInfo xmlns:p15="http://schemas.microsoft.com/office/powerpoint/2012/main" userId="S::myashackleford@apta.org::6bf42d82-0004-422c-91e9-ea42bb52ba64" providerId="AD"/>
      </p:ext>
    </p:extLst>
  </p:cmAuthor>
  <p:cmAuthor id="3" name="Hosmer, Alicia" initials="HA" lastIdx="4" clrIdx="2">
    <p:extLst>
      <p:ext uri="{19B8F6BF-5375-455C-9EA6-DF929625EA0E}">
        <p15:presenceInfo xmlns:p15="http://schemas.microsoft.com/office/powerpoint/2012/main" userId="S::aliciahosmer@apta.org::6c3889e9-1993-4b26-8819-2098db7fa2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9D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3D37C0-116F-432D-824F-7B1E46B4D942}" v="26" dt="2021-01-15T02:29:00.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1" autoAdjust="0"/>
    <p:restoredTop sz="56801" autoAdjust="0"/>
  </p:normalViewPr>
  <p:slideViewPr>
    <p:cSldViewPr snapToGrid="0">
      <p:cViewPr varScale="1">
        <p:scale>
          <a:sx n="23" d="100"/>
          <a:sy n="23" d="100"/>
        </p:scale>
        <p:origin x="1356" y="20"/>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diagrams/_rels/data8.xml.rels><?xml version="1.0" encoding="UTF-8" standalone="yes"?>
<Relationships xmlns="http://schemas.openxmlformats.org/package/2006/relationships"><Relationship Id="rId1" Type="http://schemas.openxmlformats.org/officeDocument/2006/relationships/hyperlink" Target="http://www.apta.org/" TargetMode="External"/></Relationships>
</file>

<file path=ppt/diagrams/_rels/drawing8.xml.rels><?xml version="1.0" encoding="UTF-8" standalone="yes"?>
<Relationships xmlns="http://schemas.openxmlformats.org/package/2006/relationships"><Relationship Id="rId1" Type="http://schemas.openxmlformats.org/officeDocument/2006/relationships/hyperlink" Target="http://www.apta.or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A1D51C-8FD4-4BFB-B088-C1489FDD24E8}" type="doc">
      <dgm:prSet loTypeId="urn:microsoft.com/office/officeart/2005/8/layout/chevron1" loCatId="process" qsTypeId="urn:microsoft.com/office/officeart/2005/8/quickstyle/simple1" qsCatId="simple" csTypeId="urn:microsoft.com/office/officeart/2005/8/colors/accent1_2" csCatId="accent1" phldr="1"/>
      <dgm:spPr/>
    </dgm:pt>
    <dgm:pt modelId="{F887FF6E-DFE8-486E-B71B-0EF750EFD852}">
      <dgm:prSet phldrT="[Text]"/>
      <dgm:spPr/>
      <dgm:t>
        <a:bodyPr/>
        <a:lstStyle/>
        <a:p>
          <a:r>
            <a:rPr lang="en-US" dirty="0"/>
            <a:t>High school diploma or GED</a:t>
          </a:r>
        </a:p>
      </dgm:t>
    </dgm:pt>
    <dgm:pt modelId="{CBDEDC9C-5989-4AF9-9712-84B15C386C2C}" type="parTrans" cxnId="{5C7266B4-35B3-41A7-9D4D-1D286C6E540C}">
      <dgm:prSet/>
      <dgm:spPr/>
      <dgm:t>
        <a:bodyPr/>
        <a:lstStyle/>
        <a:p>
          <a:endParaRPr lang="en-US"/>
        </a:p>
      </dgm:t>
    </dgm:pt>
    <dgm:pt modelId="{CDCA1233-3491-4144-B8E5-EB7425BFB046}" type="sibTrans" cxnId="{5C7266B4-35B3-41A7-9D4D-1D286C6E540C}">
      <dgm:prSet/>
      <dgm:spPr/>
      <dgm:t>
        <a:bodyPr/>
        <a:lstStyle/>
        <a:p>
          <a:endParaRPr lang="en-US"/>
        </a:p>
      </dgm:t>
    </dgm:pt>
    <dgm:pt modelId="{B2B4C7AE-64D9-4104-95BA-327DFECE756E}">
      <dgm:prSet phldrT="[Text]"/>
      <dgm:spPr/>
      <dgm:t>
        <a:bodyPr/>
        <a:lstStyle/>
        <a:p>
          <a:r>
            <a:rPr lang="en-US" dirty="0"/>
            <a:t>Bachelor’s degree</a:t>
          </a:r>
        </a:p>
      </dgm:t>
    </dgm:pt>
    <dgm:pt modelId="{E6B56393-AB0B-472E-A3DE-1576BB94B39C}" type="parTrans" cxnId="{AFE84FB8-9C81-42F3-A408-D01DF783EB46}">
      <dgm:prSet/>
      <dgm:spPr/>
      <dgm:t>
        <a:bodyPr/>
        <a:lstStyle/>
        <a:p>
          <a:endParaRPr lang="en-US"/>
        </a:p>
      </dgm:t>
    </dgm:pt>
    <dgm:pt modelId="{7609C747-56C5-49BD-AFE1-145285579FF9}" type="sibTrans" cxnId="{AFE84FB8-9C81-42F3-A408-D01DF783EB46}">
      <dgm:prSet/>
      <dgm:spPr/>
      <dgm:t>
        <a:bodyPr/>
        <a:lstStyle/>
        <a:p>
          <a:endParaRPr lang="en-US"/>
        </a:p>
      </dgm:t>
    </dgm:pt>
    <dgm:pt modelId="{A20F9DA8-88AA-42BA-B6E8-4BD2FC0CC079}">
      <dgm:prSet phldrT="[Text]"/>
      <dgm:spPr/>
      <dgm:t>
        <a:bodyPr/>
        <a:lstStyle/>
        <a:p>
          <a:r>
            <a:rPr lang="en-US" dirty="0"/>
            <a:t>Three-year DPT degree*</a:t>
          </a:r>
        </a:p>
      </dgm:t>
    </dgm:pt>
    <dgm:pt modelId="{F5210BF1-BC8F-432E-A3D0-4FBA0AC6F58E}" type="parTrans" cxnId="{98FB4636-667F-45D0-AF9C-1C60F8EE9963}">
      <dgm:prSet/>
      <dgm:spPr/>
      <dgm:t>
        <a:bodyPr/>
        <a:lstStyle/>
        <a:p>
          <a:endParaRPr lang="en-US"/>
        </a:p>
      </dgm:t>
    </dgm:pt>
    <dgm:pt modelId="{713FBDAB-92E1-41D3-A17C-54C90D26463C}" type="sibTrans" cxnId="{98FB4636-667F-45D0-AF9C-1C60F8EE9963}">
      <dgm:prSet/>
      <dgm:spPr/>
      <dgm:t>
        <a:bodyPr/>
        <a:lstStyle/>
        <a:p>
          <a:endParaRPr lang="en-US"/>
        </a:p>
      </dgm:t>
    </dgm:pt>
    <dgm:pt modelId="{3C6F5308-E591-491C-96F7-52EB5955A470}">
      <dgm:prSet phldrT="[Text]"/>
      <dgm:spPr/>
      <dgm:t>
        <a:bodyPr/>
        <a:lstStyle/>
        <a:p>
          <a:r>
            <a:rPr lang="en-US" dirty="0"/>
            <a:t>DPT licensure exam</a:t>
          </a:r>
        </a:p>
      </dgm:t>
    </dgm:pt>
    <dgm:pt modelId="{5591E3A9-98F4-4FF1-A540-1C7068E30F86}" type="parTrans" cxnId="{02380093-C66A-4E99-9E3F-639B6596F41D}">
      <dgm:prSet/>
      <dgm:spPr/>
      <dgm:t>
        <a:bodyPr/>
        <a:lstStyle/>
        <a:p>
          <a:endParaRPr lang="en-US"/>
        </a:p>
      </dgm:t>
    </dgm:pt>
    <dgm:pt modelId="{881AF4A2-5AE7-4BAE-BAAF-9EF8658A3AEB}" type="sibTrans" cxnId="{02380093-C66A-4E99-9E3F-639B6596F41D}">
      <dgm:prSet/>
      <dgm:spPr/>
      <dgm:t>
        <a:bodyPr/>
        <a:lstStyle/>
        <a:p>
          <a:endParaRPr lang="en-US"/>
        </a:p>
      </dgm:t>
    </dgm:pt>
    <dgm:pt modelId="{EC78952A-8A68-4031-B13C-1B646B9A4E7C}" type="pres">
      <dgm:prSet presAssocID="{6DA1D51C-8FD4-4BFB-B088-C1489FDD24E8}" presName="Name0" presStyleCnt="0">
        <dgm:presLayoutVars>
          <dgm:dir/>
          <dgm:animLvl val="lvl"/>
          <dgm:resizeHandles val="exact"/>
        </dgm:presLayoutVars>
      </dgm:prSet>
      <dgm:spPr/>
    </dgm:pt>
    <dgm:pt modelId="{937D399B-90C0-46F7-910C-BB2F9D9298A2}" type="pres">
      <dgm:prSet presAssocID="{F887FF6E-DFE8-486E-B71B-0EF750EFD852}" presName="parTxOnly" presStyleLbl="node1" presStyleIdx="0" presStyleCnt="4">
        <dgm:presLayoutVars>
          <dgm:chMax val="0"/>
          <dgm:chPref val="0"/>
          <dgm:bulletEnabled val="1"/>
        </dgm:presLayoutVars>
      </dgm:prSet>
      <dgm:spPr/>
    </dgm:pt>
    <dgm:pt modelId="{3FD537DF-8208-4531-BC2B-52CF990C7E16}" type="pres">
      <dgm:prSet presAssocID="{CDCA1233-3491-4144-B8E5-EB7425BFB046}" presName="parTxOnlySpace" presStyleCnt="0"/>
      <dgm:spPr/>
    </dgm:pt>
    <dgm:pt modelId="{D9422939-09FE-404C-91B9-6B5F1B44C0E6}" type="pres">
      <dgm:prSet presAssocID="{B2B4C7AE-64D9-4104-95BA-327DFECE756E}" presName="parTxOnly" presStyleLbl="node1" presStyleIdx="1" presStyleCnt="4">
        <dgm:presLayoutVars>
          <dgm:chMax val="0"/>
          <dgm:chPref val="0"/>
          <dgm:bulletEnabled val="1"/>
        </dgm:presLayoutVars>
      </dgm:prSet>
      <dgm:spPr/>
    </dgm:pt>
    <dgm:pt modelId="{0800086B-6EAA-41E1-AC07-B58603D372F1}" type="pres">
      <dgm:prSet presAssocID="{7609C747-56C5-49BD-AFE1-145285579FF9}" presName="parTxOnlySpace" presStyleCnt="0"/>
      <dgm:spPr/>
    </dgm:pt>
    <dgm:pt modelId="{1437480A-92D9-4A4E-BCCB-30F57A3EDF6C}" type="pres">
      <dgm:prSet presAssocID="{A20F9DA8-88AA-42BA-B6E8-4BD2FC0CC079}" presName="parTxOnly" presStyleLbl="node1" presStyleIdx="2" presStyleCnt="4">
        <dgm:presLayoutVars>
          <dgm:chMax val="0"/>
          <dgm:chPref val="0"/>
          <dgm:bulletEnabled val="1"/>
        </dgm:presLayoutVars>
      </dgm:prSet>
      <dgm:spPr/>
    </dgm:pt>
    <dgm:pt modelId="{0B93E5F8-2AA6-4583-9EF3-B8AEDFA200AE}" type="pres">
      <dgm:prSet presAssocID="{713FBDAB-92E1-41D3-A17C-54C90D26463C}" presName="parTxOnlySpace" presStyleCnt="0"/>
      <dgm:spPr/>
    </dgm:pt>
    <dgm:pt modelId="{23CB08FD-B1FC-4CBD-9CE5-5BECF6417A29}" type="pres">
      <dgm:prSet presAssocID="{3C6F5308-E591-491C-96F7-52EB5955A470}" presName="parTxOnly" presStyleLbl="node1" presStyleIdx="3" presStyleCnt="4">
        <dgm:presLayoutVars>
          <dgm:chMax val="0"/>
          <dgm:chPref val="0"/>
          <dgm:bulletEnabled val="1"/>
        </dgm:presLayoutVars>
      </dgm:prSet>
      <dgm:spPr/>
    </dgm:pt>
  </dgm:ptLst>
  <dgm:cxnLst>
    <dgm:cxn modelId="{FA399E04-1BED-4B5A-9B40-67ADF48AC860}" type="presOf" srcId="{A20F9DA8-88AA-42BA-B6E8-4BD2FC0CC079}" destId="{1437480A-92D9-4A4E-BCCB-30F57A3EDF6C}" srcOrd="0" destOrd="0" presId="urn:microsoft.com/office/officeart/2005/8/layout/chevron1"/>
    <dgm:cxn modelId="{98FB4636-667F-45D0-AF9C-1C60F8EE9963}" srcId="{6DA1D51C-8FD4-4BFB-B088-C1489FDD24E8}" destId="{A20F9DA8-88AA-42BA-B6E8-4BD2FC0CC079}" srcOrd="2" destOrd="0" parTransId="{F5210BF1-BC8F-432E-A3D0-4FBA0AC6F58E}" sibTransId="{713FBDAB-92E1-41D3-A17C-54C90D26463C}"/>
    <dgm:cxn modelId="{04DF3B56-CCDD-4825-BDD2-BE378C255217}" type="presOf" srcId="{3C6F5308-E591-491C-96F7-52EB5955A470}" destId="{23CB08FD-B1FC-4CBD-9CE5-5BECF6417A29}" srcOrd="0" destOrd="0" presId="urn:microsoft.com/office/officeart/2005/8/layout/chevron1"/>
    <dgm:cxn modelId="{3CF91E7B-134D-4D79-9781-E26F8050AE0A}" type="presOf" srcId="{6DA1D51C-8FD4-4BFB-B088-C1489FDD24E8}" destId="{EC78952A-8A68-4031-B13C-1B646B9A4E7C}" srcOrd="0" destOrd="0" presId="urn:microsoft.com/office/officeart/2005/8/layout/chevron1"/>
    <dgm:cxn modelId="{02380093-C66A-4E99-9E3F-639B6596F41D}" srcId="{6DA1D51C-8FD4-4BFB-B088-C1489FDD24E8}" destId="{3C6F5308-E591-491C-96F7-52EB5955A470}" srcOrd="3" destOrd="0" parTransId="{5591E3A9-98F4-4FF1-A540-1C7068E30F86}" sibTransId="{881AF4A2-5AE7-4BAE-BAAF-9EF8658A3AEB}"/>
    <dgm:cxn modelId="{5C7266B4-35B3-41A7-9D4D-1D286C6E540C}" srcId="{6DA1D51C-8FD4-4BFB-B088-C1489FDD24E8}" destId="{F887FF6E-DFE8-486E-B71B-0EF750EFD852}" srcOrd="0" destOrd="0" parTransId="{CBDEDC9C-5989-4AF9-9712-84B15C386C2C}" sibTransId="{CDCA1233-3491-4144-B8E5-EB7425BFB046}"/>
    <dgm:cxn modelId="{AFE84FB8-9C81-42F3-A408-D01DF783EB46}" srcId="{6DA1D51C-8FD4-4BFB-B088-C1489FDD24E8}" destId="{B2B4C7AE-64D9-4104-95BA-327DFECE756E}" srcOrd="1" destOrd="0" parTransId="{E6B56393-AB0B-472E-A3DE-1576BB94B39C}" sibTransId="{7609C747-56C5-49BD-AFE1-145285579FF9}"/>
    <dgm:cxn modelId="{B13816D3-3556-42A5-9331-3DB3B1277B1C}" type="presOf" srcId="{B2B4C7AE-64D9-4104-95BA-327DFECE756E}" destId="{D9422939-09FE-404C-91B9-6B5F1B44C0E6}" srcOrd="0" destOrd="0" presId="urn:microsoft.com/office/officeart/2005/8/layout/chevron1"/>
    <dgm:cxn modelId="{D73967D6-093C-4C12-A234-EF5DD395D542}" type="presOf" srcId="{F887FF6E-DFE8-486E-B71B-0EF750EFD852}" destId="{937D399B-90C0-46F7-910C-BB2F9D9298A2}" srcOrd="0" destOrd="0" presId="urn:microsoft.com/office/officeart/2005/8/layout/chevron1"/>
    <dgm:cxn modelId="{F9A5AD9D-AB6E-41A4-911B-BA9EA29B3D21}" type="presParOf" srcId="{EC78952A-8A68-4031-B13C-1B646B9A4E7C}" destId="{937D399B-90C0-46F7-910C-BB2F9D9298A2}" srcOrd="0" destOrd="0" presId="urn:microsoft.com/office/officeart/2005/8/layout/chevron1"/>
    <dgm:cxn modelId="{DD149594-2C59-49B9-8432-9A2451EF1464}" type="presParOf" srcId="{EC78952A-8A68-4031-B13C-1B646B9A4E7C}" destId="{3FD537DF-8208-4531-BC2B-52CF990C7E16}" srcOrd="1" destOrd="0" presId="urn:microsoft.com/office/officeart/2005/8/layout/chevron1"/>
    <dgm:cxn modelId="{2437EE8D-DB1A-4A5F-AA81-17A0FFE21853}" type="presParOf" srcId="{EC78952A-8A68-4031-B13C-1B646B9A4E7C}" destId="{D9422939-09FE-404C-91B9-6B5F1B44C0E6}" srcOrd="2" destOrd="0" presId="urn:microsoft.com/office/officeart/2005/8/layout/chevron1"/>
    <dgm:cxn modelId="{2EE5DBC4-E916-4E8D-A6B1-227B55399016}" type="presParOf" srcId="{EC78952A-8A68-4031-B13C-1B646B9A4E7C}" destId="{0800086B-6EAA-41E1-AC07-B58603D372F1}" srcOrd="3" destOrd="0" presId="urn:microsoft.com/office/officeart/2005/8/layout/chevron1"/>
    <dgm:cxn modelId="{28FC61BD-03FD-4B6F-AF78-15B5DF138B2F}" type="presParOf" srcId="{EC78952A-8A68-4031-B13C-1B646B9A4E7C}" destId="{1437480A-92D9-4A4E-BCCB-30F57A3EDF6C}" srcOrd="4" destOrd="0" presId="urn:microsoft.com/office/officeart/2005/8/layout/chevron1"/>
    <dgm:cxn modelId="{ADB670B6-E494-452B-9E31-37AC0377166A}" type="presParOf" srcId="{EC78952A-8A68-4031-B13C-1B646B9A4E7C}" destId="{0B93E5F8-2AA6-4583-9EF3-B8AEDFA200AE}" srcOrd="5" destOrd="0" presId="urn:microsoft.com/office/officeart/2005/8/layout/chevron1"/>
    <dgm:cxn modelId="{3A914DA3-3DF8-43B9-BE69-8475B11E8DD4}" type="presParOf" srcId="{EC78952A-8A68-4031-B13C-1B646B9A4E7C}" destId="{23CB08FD-B1FC-4CBD-9CE5-5BECF6417A2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A1D51C-8FD4-4BFB-B088-C1489FDD24E8}" type="doc">
      <dgm:prSet loTypeId="urn:microsoft.com/office/officeart/2005/8/layout/chevron1" loCatId="process" qsTypeId="urn:microsoft.com/office/officeart/2005/8/quickstyle/simple3" qsCatId="simple" csTypeId="urn:microsoft.com/office/officeart/2005/8/colors/accent1_2" csCatId="accent1" phldr="1"/>
      <dgm:spPr/>
    </dgm:pt>
    <dgm:pt modelId="{F887FF6E-DFE8-486E-B71B-0EF750EFD852}">
      <dgm:prSet phldrT="[Text]" custT="1"/>
      <dgm:spPr/>
      <dgm:t>
        <a:bodyPr/>
        <a:lstStyle/>
        <a:p>
          <a:r>
            <a:rPr lang="en-US" sz="2000" dirty="0"/>
            <a:t>High school diploma or GED</a:t>
          </a:r>
        </a:p>
      </dgm:t>
    </dgm:pt>
    <dgm:pt modelId="{CBDEDC9C-5989-4AF9-9712-84B15C386C2C}" type="parTrans" cxnId="{5C7266B4-35B3-41A7-9D4D-1D286C6E540C}">
      <dgm:prSet/>
      <dgm:spPr/>
      <dgm:t>
        <a:bodyPr/>
        <a:lstStyle/>
        <a:p>
          <a:endParaRPr lang="en-US"/>
        </a:p>
      </dgm:t>
    </dgm:pt>
    <dgm:pt modelId="{CDCA1233-3491-4144-B8E5-EB7425BFB046}" type="sibTrans" cxnId="{5C7266B4-35B3-41A7-9D4D-1D286C6E540C}">
      <dgm:prSet/>
      <dgm:spPr/>
      <dgm:t>
        <a:bodyPr/>
        <a:lstStyle/>
        <a:p>
          <a:endParaRPr lang="en-US"/>
        </a:p>
      </dgm:t>
    </dgm:pt>
    <dgm:pt modelId="{B2B4C7AE-64D9-4104-95BA-327DFECE756E}">
      <dgm:prSet phldrT="[Text]" custT="1"/>
      <dgm:spPr/>
      <dgm:t>
        <a:bodyPr/>
        <a:lstStyle/>
        <a:p>
          <a:r>
            <a:rPr lang="en-US" sz="2000" dirty="0"/>
            <a:t>Two-year associate degree</a:t>
          </a:r>
        </a:p>
      </dgm:t>
    </dgm:pt>
    <dgm:pt modelId="{E6B56393-AB0B-472E-A3DE-1576BB94B39C}" type="parTrans" cxnId="{AFE84FB8-9C81-42F3-A408-D01DF783EB46}">
      <dgm:prSet/>
      <dgm:spPr/>
      <dgm:t>
        <a:bodyPr/>
        <a:lstStyle/>
        <a:p>
          <a:endParaRPr lang="en-US"/>
        </a:p>
      </dgm:t>
    </dgm:pt>
    <dgm:pt modelId="{7609C747-56C5-49BD-AFE1-145285579FF9}" type="sibTrans" cxnId="{AFE84FB8-9C81-42F3-A408-D01DF783EB46}">
      <dgm:prSet/>
      <dgm:spPr/>
      <dgm:t>
        <a:bodyPr/>
        <a:lstStyle/>
        <a:p>
          <a:endParaRPr lang="en-US"/>
        </a:p>
      </dgm:t>
    </dgm:pt>
    <dgm:pt modelId="{3C6F5308-E591-491C-96F7-52EB5955A470}">
      <dgm:prSet phldrT="[Text]" custT="1"/>
      <dgm:spPr/>
      <dgm:t>
        <a:bodyPr/>
        <a:lstStyle/>
        <a:p>
          <a:r>
            <a:rPr lang="en-US" sz="2000" dirty="0"/>
            <a:t>PTA licensure exam</a:t>
          </a:r>
        </a:p>
      </dgm:t>
    </dgm:pt>
    <dgm:pt modelId="{5591E3A9-98F4-4FF1-A540-1C7068E30F86}" type="parTrans" cxnId="{02380093-C66A-4E99-9E3F-639B6596F41D}">
      <dgm:prSet/>
      <dgm:spPr/>
      <dgm:t>
        <a:bodyPr/>
        <a:lstStyle/>
        <a:p>
          <a:endParaRPr lang="en-US"/>
        </a:p>
      </dgm:t>
    </dgm:pt>
    <dgm:pt modelId="{881AF4A2-5AE7-4BAE-BAAF-9EF8658A3AEB}" type="sibTrans" cxnId="{02380093-C66A-4E99-9E3F-639B6596F41D}">
      <dgm:prSet/>
      <dgm:spPr/>
      <dgm:t>
        <a:bodyPr/>
        <a:lstStyle/>
        <a:p>
          <a:endParaRPr lang="en-US"/>
        </a:p>
      </dgm:t>
    </dgm:pt>
    <dgm:pt modelId="{EC78952A-8A68-4031-B13C-1B646B9A4E7C}" type="pres">
      <dgm:prSet presAssocID="{6DA1D51C-8FD4-4BFB-B088-C1489FDD24E8}" presName="Name0" presStyleCnt="0">
        <dgm:presLayoutVars>
          <dgm:dir/>
          <dgm:animLvl val="lvl"/>
          <dgm:resizeHandles val="exact"/>
        </dgm:presLayoutVars>
      </dgm:prSet>
      <dgm:spPr/>
    </dgm:pt>
    <dgm:pt modelId="{937D399B-90C0-46F7-910C-BB2F9D9298A2}" type="pres">
      <dgm:prSet presAssocID="{F887FF6E-DFE8-486E-B71B-0EF750EFD852}" presName="parTxOnly" presStyleLbl="node1" presStyleIdx="0" presStyleCnt="3">
        <dgm:presLayoutVars>
          <dgm:chMax val="0"/>
          <dgm:chPref val="0"/>
          <dgm:bulletEnabled val="1"/>
        </dgm:presLayoutVars>
      </dgm:prSet>
      <dgm:spPr/>
    </dgm:pt>
    <dgm:pt modelId="{3FD537DF-8208-4531-BC2B-52CF990C7E16}" type="pres">
      <dgm:prSet presAssocID="{CDCA1233-3491-4144-B8E5-EB7425BFB046}" presName="parTxOnlySpace" presStyleCnt="0"/>
      <dgm:spPr/>
    </dgm:pt>
    <dgm:pt modelId="{D9422939-09FE-404C-91B9-6B5F1B44C0E6}" type="pres">
      <dgm:prSet presAssocID="{B2B4C7AE-64D9-4104-95BA-327DFECE756E}" presName="parTxOnly" presStyleLbl="node1" presStyleIdx="1" presStyleCnt="3">
        <dgm:presLayoutVars>
          <dgm:chMax val="0"/>
          <dgm:chPref val="0"/>
          <dgm:bulletEnabled val="1"/>
        </dgm:presLayoutVars>
      </dgm:prSet>
      <dgm:spPr/>
    </dgm:pt>
    <dgm:pt modelId="{0800086B-6EAA-41E1-AC07-B58603D372F1}" type="pres">
      <dgm:prSet presAssocID="{7609C747-56C5-49BD-AFE1-145285579FF9}" presName="parTxOnlySpace" presStyleCnt="0"/>
      <dgm:spPr/>
    </dgm:pt>
    <dgm:pt modelId="{23CB08FD-B1FC-4CBD-9CE5-5BECF6417A29}" type="pres">
      <dgm:prSet presAssocID="{3C6F5308-E591-491C-96F7-52EB5955A470}" presName="parTxOnly" presStyleLbl="node1" presStyleIdx="2" presStyleCnt="3">
        <dgm:presLayoutVars>
          <dgm:chMax val="0"/>
          <dgm:chPref val="0"/>
          <dgm:bulletEnabled val="1"/>
        </dgm:presLayoutVars>
      </dgm:prSet>
      <dgm:spPr/>
    </dgm:pt>
  </dgm:ptLst>
  <dgm:cxnLst>
    <dgm:cxn modelId="{04DF3B56-CCDD-4825-BDD2-BE378C255217}" type="presOf" srcId="{3C6F5308-E591-491C-96F7-52EB5955A470}" destId="{23CB08FD-B1FC-4CBD-9CE5-5BECF6417A29}" srcOrd="0" destOrd="0" presId="urn:microsoft.com/office/officeart/2005/8/layout/chevron1"/>
    <dgm:cxn modelId="{3CF91E7B-134D-4D79-9781-E26F8050AE0A}" type="presOf" srcId="{6DA1D51C-8FD4-4BFB-B088-C1489FDD24E8}" destId="{EC78952A-8A68-4031-B13C-1B646B9A4E7C}" srcOrd="0" destOrd="0" presId="urn:microsoft.com/office/officeart/2005/8/layout/chevron1"/>
    <dgm:cxn modelId="{02380093-C66A-4E99-9E3F-639B6596F41D}" srcId="{6DA1D51C-8FD4-4BFB-B088-C1489FDD24E8}" destId="{3C6F5308-E591-491C-96F7-52EB5955A470}" srcOrd="2" destOrd="0" parTransId="{5591E3A9-98F4-4FF1-A540-1C7068E30F86}" sibTransId="{881AF4A2-5AE7-4BAE-BAAF-9EF8658A3AEB}"/>
    <dgm:cxn modelId="{5C7266B4-35B3-41A7-9D4D-1D286C6E540C}" srcId="{6DA1D51C-8FD4-4BFB-B088-C1489FDD24E8}" destId="{F887FF6E-DFE8-486E-B71B-0EF750EFD852}" srcOrd="0" destOrd="0" parTransId="{CBDEDC9C-5989-4AF9-9712-84B15C386C2C}" sibTransId="{CDCA1233-3491-4144-B8E5-EB7425BFB046}"/>
    <dgm:cxn modelId="{AFE84FB8-9C81-42F3-A408-D01DF783EB46}" srcId="{6DA1D51C-8FD4-4BFB-B088-C1489FDD24E8}" destId="{B2B4C7AE-64D9-4104-95BA-327DFECE756E}" srcOrd="1" destOrd="0" parTransId="{E6B56393-AB0B-472E-A3DE-1576BB94B39C}" sibTransId="{7609C747-56C5-49BD-AFE1-145285579FF9}"/>
    <dgm:cxn modelId="{B13816D3-3556-42A5-9331-3DB3B1277B1C}" type="presOf" srcId="{B2B4C7AE-64D9-4104-95BA-327DFECE756E}" destId="{D9422939-09FE-404C-91B9-6B5F1B44C0E6}" srcOrd="0" destOrd="0" presId="urn:microsoft.com/office/officeart/2005/8/layout/chevron1"/>
    <dgm:cxn modelId="{D73967D6-093C-4C12-A234-EF5DD395D542}" type="presOf" srcId="{F887FF6E-DFE8-486E-B71B-0EF750EFD852}" destId="{937D399B-90C0-46F7-910C-BB2F9D9298A2}" srcOrd="0" destOrd="0" presId="urn:microsoft.com/office/officeart/2005/8/layout/chevron1"/>
    <dgm:cxn modelId="{F9A5AD9D-AB6E-41A4-911B-BA9EA29B3D21}" type="presParOf" srcId="{EC78952A-8A68-4031-B13C-1B646B9A4E7C}" destId="{937D399B-90C0-46F7-910C-BB2F9D9298A2}" srcOrd="0" destOrd="0" presId="urn:microsoft.com/office/officeart/2005/8/layout/chevron1"/>
    <dgm:cxn modelId="{DD149594-2C59-49B9-8432-9A2451EF1464}" type="presParOf" srcId="{EC78952A-8A68-4031-B13C-1B646B9A4E7C}" destId="{3FD537DF-8208-4531-BC2B-52CF990C7E16}" srcOrd="1" destOrd="0" presId="urn:microsoft.com/office/officeart/2005/8/layout/chevron1"/>
    <dgm:cxn modelId="{2437EE8D-DB1A-4A5F-AA81-17A0FFE21853}" type="presParOf" srcId="{EC78952A-8A68-4031-B13C-1B646B9A4E7C}" destId="{D9422939-09FE-404C-91B9-6B5F1B44C0E6}" srcOrd="2" destOrd="0" presId="urn:microsoft.com/office/officeart/2005/8/layout/chevron1"/>
    <dgm:cxn modelId="{2EE5DBC4-E916-4E8D-A6B1-227B55399016}" type="presParOf" srcId="{EC78952A-8A68-4031-B13C-1B646B9A4E7C}" destId="{0800086B-6EAA-41E1-AC07-B58603D372F1}" srcOrd="3" destOrd="0" presId="urn:microsoft.com/office/officeart/2005/8/layout/chevron1"/>
    <dgm:cxn modelId="{3A914DA3-3DF8-43B9-BE69-8475B11E8DD4}" type="presParOf" srcId="{EC78952A-8A68-4031-B13C-1B646B9A4E7C}" destId="{23CB08FD-B1FC-4CBD-9CE5-5BECF6417A29}"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A1D51C-8FD4-4BFB-B088-C1489FDD24E8}" type="doc">
      <dgm:prSet loTypeId="urn:microsoft.com/office/officeart/2005/8/layout/chevron1" loCatId="process" qsTypeId="urn:microsoft.com/office/officeart/2005/8/quickstyle/simple1" qsCatId="simple" csTypeId="urn:microsoft.com/office/officeart/2005/8/colors/accent1_2" csCatId="accent1" phldr="1"/>
      <dgm:spPr/>
    </dgm:pt>
    <dgm:pt modelId="{F887FF6E-DFE8-486E-B71B-0EF750EFD852}">
      <dgm:prSet phldrT="[Text]"/>
      <dgm:spPr/>
      <dgm:t>
        <a:bodyPr/>
        <a:lstStyle/>
        <a:p>
          <a:r>
            <a:rPr lang="en-US" dirty="0"/>
            <a:t>High school diploma or GED</a:t>
          </a:r>
        </a:p>
      </dgm:t>
    </dgm:pt>
    <dgm:pt modelId="{CBDEDC9C-5989-4AF9-9712-84B15C386C2C}" type="parTrans" cxnId="{5C7266B4-35B3-41A7-9D4D-1D286C6E540C}">
      <dgm:prSet/>
      <dgm:spPr/>
      <dgm:t>
        <a:bodyPr/>
        <a:lstStyle/>
        <a:p>
          <a:endParaRPr lang="en-US"/>
        </a:p>
      </dgm:t>
    </dgm:pt>
    <dgm:pt modelId="{CDCA1233-3491-4144-B8E5-EB7425BFB046}" type="sibTrans" cxnId="{5C7266B4-35B3-41A7-9D4D-1D286C6E540C}">
      <dgm:prSet/>
      <dgm:spPr/>
      <dgm:t>
        <a:bodyPr/>
        <a:lstStyle/>
        <a:p>
          <a:endParaRPr lang="en-US"/>
        </a:p>
      </dgm:t>
    </dgm:pt>
    <dgm:pt modelId="{B2B4C7AE-64D9-4104-95BA-327DFECE756E}">
      <dgm:prSet phldrT="[Text]"/>
      <dgm:spPr/>
      <dgm:t>
        <a:bodyPr/>
        <a:lstStyle/>
        <a:p>
          <a:r>
            <a:rPr lang="en-US" dirty="0"/>
            <a:t>Bachelor’s degree</a:t>
          </a:r>
        </a:p>
      </dgm:t>
    </dgm:pt>
    <dgm:pt modelId="{E6B56393-AB0B-472E-A3DE-1576BB94B39C}" type="parTrans" cxnId="{AFE84FB8-9C81-42F3-A408-D01DF783EB46}">
      <dgm:prSet/>
      <dgm:spPr/>
      <dgm:t>
        <a:bodyPr/>
        <a:lstStyle/>
        <a:p>
          <a:endParaRPr lang="en-US"/>
        </a:p>
      </dgm:t>
    </dgm:pt>
    <dgm:pt modelId="{7609C747-56C5-49BD-AFE1-145285579FF9}" type="sibTrans" cxnId="{AFE84FB8-9C81-42F3-A408-D01DF783EB46}">
      <dgm:prSet/>
      <dgm:spPr/>
      <dgm:t>
        <a:bodyPr/>
        <a:lstStyle/>
        <a:p>
          <a:endParaRPr lang="en-US"/>
        </a:p>
      </dgm:t>
    </dgm:pt>
    <dgm:pt modelId="{A20F9DA8-88AA-42BA-B6E8-4BD2FC0CC079}">
      <dgm:prSet phldrT="[Text]"/>
      <dgm:spPr/>
      <dgm:t>
        <a:bodyPr/>
        <a:lstStyle/>
        <a:p>
          <a:r>
            <a:rPr lang="en-US" dirty="0"/>
            <a:t>Three-year DPT degree*</a:t>
          </a:r>
        </a:p>
      </dgm:t>
    </dgm:pt>
    <dgm:pt modelId="{F5210BF1-BC8F-432E-A3D0-4FBA0AC6F58E}" type="parTrans" cxnId="{98FB4636-667F-45D0-AF9C-1C60F8EE9963}">
      <dgm:prSet/>
      <dgm:spPr/>
      <dgm:t>
        <a:bodyPr/>
        <a:lstStyle/>
        <a:p>
          <a:endParaRPr lang="en-US"/>
        </a:p>
      </dgm:t>
    </dgm:pt>
    <dgm:pt modelId="{713FBDAB-92E1-41D3-A17C-54C90D26463C}" type="sibTrans" cxnId="{98FB4636-667F-45D0-AF9C-1C60F8EE9963}">
      <dgm:prSet/>
      <dgm:spPr/>
      <dgm:t>
        <a:bodyPr/>
        <a:lstStyle/>
        <a:p>
          <a:endParaRPr lang="en-US"/>
        </a:p>
      </dgm:t>
    </dgm:pt>
    <dgm:pt modelId="{3C6F5308-E591-491C-96F7-52EB5955A470}">
      <dgm:prSet phldrT="[Text]"/>
      <dgm:spPr/>
      <dgm:t>
        <a:bodyPr/>
        <a:lstStyle/>
        <a:p>
          <a:r>
            <a:rPr lang="en-US" dirty="0"/>
            <a:t>DPT licensure exam</a:t>
          </a:r>
        </a:p>
      </dgm:t>
    </dgm:pt>
    <dgm:pt modelId="{5591E3A9-98F4-4FF1-A540-1C7068E30F86}" type="parTrans" cxnId="{02380093-C66A-4E99-9E3F-639B6596F41D}">
      <dgm:prSet/>
      <dgm:spPr/>
      <dgm:t>
        <a:bodyPr/>
        <a:lstStyle/>
        <a:p>
          <a:endParaRPr lang="en-US"/>
        </a:p>
      </dgm:t>
    </dgm:pt>
    <dgm:pt modelId="{881AF4A2-5AE7-4BAE-BAAF-9EF8658A3AEB}" type="sibTrans" cxnId="{02380093-C66A-4E99-9E3F-639B6596F41D}">
      <dgm:prSet/>
      <dgm:spPr/>
      <dgm:t>
        <a:bodyPr/>
        <a:lstStyle/>
        <a:p>
          <a:endParaRPr lang="en-US"/>
        </a:p>
      </dgm:t>
    </dgm:pt>
    <dgm:pt modelId="{EC78952A-8A68-4031-B13C-1B646B9A4E7C}" type="pres">
      <dgm:prSet presAssocID="{6DA1D51C-8FD4-4BFB-B088-C1489FDD24E8}" presName="Name0" presStyleCnt="0">
        <dgm:presLayoutVars>
          <dgm:dir/>
          <dgm:animLvl val="lvl"/>
          <dgm:resizeHandles val="exact"/>
        </dgm:presLayoutVars>
      </dgm:prSet>
      <dgm:spPr/>
    </dgm:pt>
    <dgm:pt modelId="{937D399B-90C0-46F7-910C-BB2F9D9298A2}" type="pres">
      <dgm:prSet presAssocID="{F887FF6E-DFE8-486E-B71B-0EF750EFD852}" presName="parTxOnly" presStyleLbl="node1" presStyleIdx="0" presStyleCnt="4">
        <dgm:presLayoutVars>
          <dgm:chMax val="0"/>
          <dgm:chPref val="0"/>
          <dgm:bulletEnabled val="1"/>
        </dgm:presLayoutVars>
      </dgm:prSet>
      <dgm:spPr/>
    </dgm:pt>
    <dgm:pt modelId="{3FD537DF-8208-4531-BC2B-52CF990C7E16}" type="pres">
      <dgm:prSet presAssocID="{CDCA1233-3491-4144-B8E5-EB7425BFB046}" presName="parTxOnlySpace" presStyleCnt="0"/>
      <dgm:spPr/>
    </dgm:pt>
    <dgm:pt modelId="{D9422939-09FE-404C-91B9-6B5F1B44C0E6}" type="pres">
      <dgm:prSet presAssocID="{B2B4C7AE-64D9-4104-95BA-327DFECE756E}" presName="parTxOnly" presStyleLbl="node1" presStyleIdx="1" presStyleCnt="4">
        <dgm:presLayoutVars>
          <dgm:chMax val="0"/>
          <dgm:chPref val="0"/>
          <dgm:bulletEnabled val="1"/>
        </dgm:presLayoutVars>
      </dgm:prSet>
      <dgm:spPr/>
    </dgm:pt>
    <dgm:pt modelId="{0800086B-6EAA-41E1-AC07-B58603D372F1}" type="pres">
      <dgm:prSet presAssocID="{7609C747-56C5-49BD-AFE1-145285579FF9}" presName="parTxOnlySpace" presStyleCnt="0"/>
      <dgm:spPr/>
    </dgm:pt>
    <dgm:pt modelId="{1437480A-92D9-4A4E-BCCB-30F57A3EDF6C}" type="pres">
      <dgm:prSet presAssocID="{A20F9DA8-88AA-42BA-B6E8-4BD2FC0CC079}" presName="parTxOnly" presStyleLbl="node1" presStyleIdx="2" presStyleCnt="4">
        <dgm:presLayoutVars>
          <dgm:chMax val="0"/>
          <dgm:chPref val="0"/>
          <dgm:bulletEnabled val="1"/>
        </dgm:presLayoutVars>
      </dgm:prSet>
      <dgm:spPr/>
    </dgm:pt>
    <dgm:pt modelId="{0B93E5F8-2AA6-4583-9EF3-B8AEDFA200AE}" type="pres">
      <dgm:prSet presAssocID="{713FBDAB-92E1-41D3-A17C-54C90D26463C}" presName="parTxOnlySpace" presStyleCnt="0"/>
      <dgm:spPr/>
    </dgm:pt>
    <dgm:pt modelId="{23CB08FD-B1FC-4CBD-9CE5-5BECF6417A29}" type="pres">
      <dgm:prSet presAssocID="{3C6F5308-E591-491C-96F7-52EB5955A470}" presName="parTxOnly" presStyleLbl="node1" presStyleIdx="3" presStyleCnt="4">
        <dgm:presLayoutVars>
          <dgm:chMax val="0"/>
          <dgm:chPref val="0"/>
          <dgm:bulletEnabled val="1"/>
        </dgm:presLayoutVars>
      </dgm:prSet>
      <dgm:spPr/>
    </dgm:pt>
  </dgm:ptLst>
  <dgm:cxnLst>
    <dgm:cxn modelId="{FA399E04-1BED-4B5A-9B40-67ADF48AC860}" type="presOf" srcId="{A20F9DA8-88AA-42BA-B6E8-4BD2FC0CC079}" destId="{1437480A-92D9-4A4E-BCCB-30F57A3EDF6C}" srcOrd="0" destOrd="0" presId="urn:microsoft.com/office/officeart/2005/8/layout/chevron1"/>
    <dgm:cxn modelId="{98FB4636-667F-45D0-AF9C-1C60F8EE9963}" srcId="{6DA1D51C-8FD4-4BFB-B088-C1489FDD24E8}" destId="{A20F9DA8-88AA-42BA-B6E8-4BD2FC0CC079}" srcOrd="2" destOrd="0" parTransId="{F5210BF1-BC8F-432E-A3D0-4FBA0AC6F58E}" sibTransId="{713FBDAB-92E1-41D3-A17C-54C90D26463C}"/>
    <dgm:cxn modelId="{04DF3B56-CCDD-4825-BDD2-BE378C255217}" type="presOf" srcId="{3C6F5308-E591-491C-96F7-52EB5955A470}" destId="{23CB08FD-B1FC-4CBD-9CE5-5BECF6417A29}" srcOrd="0" destOrd="0" presId="urn:microsoft.com/office/officeart/2005/8/layout/chevron1"/>
    <dgm:cxn modelId="{3CF91E7B-134D-4D79-9781-E26F8050AE0A}" type="presOf" srcId="{6DA1D51C-8FD4-4BFB-B088-C1489FDD24E8}" destId="{EC78952A-8A68-4031-B13C-1B646B9A4E7C}" srcOrd="0" destOrd="0" presId="urn:microsoft.com/office/officeart/2005/8/layout/chevron1"/>
    <dgm:cxn modelId="{02380093-C66A-4E99-9E3F-639B6596F41D}" srcId="{6DA1D51C-8FD4-4BFB-B088-C1489FDD24E8}" destId="{3C6F5308-E591-491C-96F7-52EB5955A470}" srcOrd="3" destOrd="0" parTransId="{5591E3A9-98F4-4FF1-A540-1C7068E30F86}" sibTransId="{881AF4A2-5AE7-4BAE-BAAF-9EF8658A3AEB}"/>
    <dgm:cxn modelId="{5C7266B4-35B3-41A7-9D4D-1D286C6E540C}" srcId="{6DA1D51C-8FD4-4BFB-B088-C1489FDD24E8}" destId="{F887FF6E-DFE8-486E-B71B-0EF750EFD852}" srcOrd="0" destOrd="0" parTransId="{CBDEDC9C-5989-4AF9-9712-84B15C386C2C}" sibTransId="{CDCA1233-3491-4144-B8E5-EB7425BFB046}"/>
    <dgm:cxn modelId="{AFE84FB8-9C81-42F3-A408-D01DF783EB46}" srcId="{6DA1D51C-8FD4-4BFB-B088-C1489FDD24E8}" destId="{B2B4C7AE-64D9-4104-95BA-327DFECE756E}" srcOrd="1" destOrd="0" parTransId="{E6B56393-AB0B-472E-A3DE-1576BB94B39C}" sibTransId="{7609C747-56C5-49BD-AFE1-145285579FF9}"/>
    <dgm:cxn modelId="{B13816D3-3556-42A5-9331-3DB3B1277B1C}" type="presOf" srcId="{B2B4C7AE-64D9-4104-95BA-327DFECE756E}" destId="{D9422939-09FE-404C-91B9-6B5F1B44C0E6}" srcOrd="0" destOrd="0" presId="urn:microsoft.com/office/officeart/2005/8/layout/chevron1"/>
    <dgm:cxn modelId="{D73967D6-093C-4C12-A234-EF5DD395D542}" type="presOf" srcId="{F887FF6E-DFE8-486E-B71B-0EF750EFD852}" destId="{937D399B-90C0-46F7-910C-BB2F9D9298A2}" srcOrd="0" destOrd="0" presId="urn:microsoft.com/office/officeart/2005/8/layout/chevron1"/>
    <dgm:cxn modelId="{F9A5AD9D-AB6E-41A4-911B-BA9EA29B3D21}" type="presParOf" srcId="{EC78952A-8A68-4031-B13C-1B646B9A4E7C}" destId="{937D399B-90C0-46F7-910C-BB2F9D9298A2}" srcOrd="0" destOrd="0" presId="urn:microsoft.com/office/officeart/2005/8/layout/chevron1"/>
    <dgm:cxn modelId="{DD149594-2C59-49B9-8432-9A2451EF1464}" type="presParOf" srcId="{EC78952A-8A68-4031-B13C-1B646B9A4E7C}" destId="{3FD537DF-8208-4531-BC2B-52CF990C7E16}" srcOrd="1" destOrd="0" presId="urn:microsoft.com/office/officeart/2005/8/layout/chevron1"/>
    <dgm:cxn modelId="{2437EE8D-DB1A-4A5F-AA81-17A0FFE21853}" type="presParOf" srcId="{EC78952A-8A68-4031-B13C-1B646B9A4E7C}" destId="{D9422939-09FE-404C-91B9-6B5F1B44C0E6}" srcOrd="2" destOrd="0" presId="urn:microsoft.com/office/officeart/2005/8/layout/chevron1"/>
    <dgm:cxn modelId="{2EE5DBC4-E916-4E8D-A6B1-227B55399016}" type="presParOf" srcId="{EC78952A-8A68-4031-B13C-1B646B9A4E7C}" destId="{0800086B-6EAA-41E1-AC07-B58603D372F1}" srcOrd="3" destOrd="0" presId="urn:microsoft.com/office/officeart/2005/8/layout/chevron1"/>
    <dgm:cxn modelId="{28FC61BD-03FD-4B6F-AF78-15B5DF138B2F}" type="presParOf" srcId="{EC78952A-8A68-4031-B13C-1B646B9A4E7C}" destId="{1437480A-92D9-4A4E-BCCB-30F57A3EDF6C}" srcOrd="4" destOrd="0" presId="urn:microsoft.com/office/officeart/2005/8/layout/chevron1"/>
    <dgm:cxn modelId="{ADB670B6-E494-452B-9E31-37AC0377166A}" type="presParOf" srcId="{EC78952A-8A68-4031-B13C-1B646B9A4E7C}" destId="{0B93E5F8-2AA6-4583-9EF3-B8AEDFA200AE}" srcOrd="5" destOrd="0" presId="urn:microsoft.com/office/officeart/2005/8/layout/chevron1"/>
    <dgm:cxn modelId="{3A914DA3-3DF8-43B9-BE69-8475B11E8DD4}" type="presParOf" srcId="{EC78952A-8A68-4031-B13C-1B646B9A4E7C}" destId="{23CB08FD-B1FC-4CBD-9CE5-5BECF6417A2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AA43FB-EF11-4D2F-80D9-0B0FC71BE74F}"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423687BD-A87B-4987-829E-AAABC2BBB71D}">
      <dgm:prSet phldrT="[Text]"/>
      <dgm:spPr/>
      <dgm:t>
        <a:bodyPr/>
        <a:lstStyle/>
        <a:p>
          <a:r>
            <a:rPr lang="en-US" b="1" dirty="0"/>
            <a:t>Time Commitment</a:t>
          </a:r>
        </a:p>
      </dgm:t>
    </dgm:pt>
    <dgm:pt modelId="{68E8887E-828D-47CE-9026-07453F7917EF}" type="parTrans" cxnId="{CEEBA3D9-5A09-4357-94D9-6DC8B2ABE211}">
      <dgm:prSet/>
      <dgm:spPr/>
      <dgm:t>
        <a:bodyPr/>
        <a:lstStyle/>
        <a:p>
          <a:endParaRPr lang="en-US"/>
        </a:p>
      </dgm:t>
    </dgm:pt>
    <dgm:pt modelId="{85DF6A98-956C-4FC3-AA3F-3A04A0CE0569}" type="sibTrans" cxnId="{CEEBA3D9-5A09-4357-94D9-6DC8B2ABE211}">
      <dgm:prSet/>
      <dgm:spPr/>
      <dgm:t>
        <a:bodyPr/>
        <a:lstStyle/>
        <a:p>
          <a:endParaRPr lang="en-US"/>
        </a:p>
      </dgm:t>
    </dgm:pt>
    <dgm:pt modelId="{5D7953C0-4153-4B1B-9FBB-3B2929FBA73F}">
      <dgm:prSet phldrT="[Text]"/>
      <dgm:spPr/>
      <dgm:t>
        <a:bodyPr/>
        <a:lstStyle/>
        <a:p>
          <a:r>
            <a:rPr lang="en-US" dirty="0"/>
            <a:t>Bachelor’s degree</a:t>
          </a:r>
        </a:p>
        <a:p>
          <a:r>
            <a:rPr lang="en-US" dirty="0"/>
            <a:t>(~4 years)</a:t>
          </a:r>
        </a:p>
      </dgm:t>
    </dgm:pt>
    <dgm:pt modelId="{A1C5A074-92DA-4792-9CE7-C65CE99445ED}" type="parTrans" cxnId="{0E80E2D2-D1F0-4583-A297-C6344B7EB46A}">
      <dgm:prSet/>
      <dgm:spPr/>
      <dgm:t>
        <a:bodyPr/>
        <a:lstStyle/>
        <a:p>
          <a:endParaRPr lang="en-US"/>
        </a:p>
      </dgm:t>
    </dgm:pt>
    <dgm:pt modelId="{8427E2B1-32AB-4392-9929-5F1F8B5158EC}" type="sibTrans" cxnId="{0E80E2D2-D1F0-4583-A297-C6344B7EB46A}">
      <dgm:prSet/>
      <dgm:spPr/>
      <dgm:t>
        <a:bodyPr/>
        <a:lstStyle/>
        <a:p>
          <a:endParaRPr lang="en-US"/>
        </a:p>
      </dgm:t>
    </dgm:pt>
    <dgm:pt modelId="{0E3C00F5-7235-4503-A818-63A6FC5E8933}">
      <dgm:prSet phldrT="[Text]"/>
      <dgm:spPr/>
      <dgm:t>
        <a:bodyPr/>
        <a:lstStyle/>
        <a:p>
          <a:r>
            <a:rPr lang="en-US" dirty="0"/>
            <a:t>3-year DPT program</a:t>
          </a:r>
        </a:p>
      </dgm:t>
    </dgm:pt>
    <dgm:pt modelId="{3A9BE2E9-4DD9-4333-A130-EB6E3484CD25}" type="parTrans" cxnId="{267C1A24-3181-479C-9498-758686514E9F}">
      <dgm:prSet/>
      <dgm:spPr/>
      <dgm:t>
        <a:bodyPr/>
        <a:lstStyle/>
        <a:p>
          <a:endParaRPr lang="en-US"/>
        </a:p>
      </dgm:t>
    </dgm:pt>
    <dgm:pt modelId="{733F467F-3647-4B9E-AD66-E87FAB9467DD}" type="sibTrans" cxnId="{267C1A24-3181-479C-9498-758686514E9F}">
      <dgm:prSet/>
      <dgm:spPr/>
      <dgm:t>
        <a:bodyPr/>
        <a:lstStyle/>
        <a:p>
          <a:endParaRPr lang="en-US"/>
        </a:p>
      </dgm:t>
    </dgm:pt>
    <dgm:pt modelId="{E0FB098A-D492-4F0A-8D77-7D989BCDACF2}">
      <dgm:prSet phldrT="[Text]"/>
      <dgm:spPr/>
      <dgm:t>
        <a:bodyPr/>
        <a:lstStyle/>
        <a:p>
          <a:r>
            <a:rPr lang="en-US" b="1" dirty="0"/>
            <a:t>Preparation</a:t>
          </a:r>
        </a:p>
      </dgm:t>
    </dgm:pt>
    <dgm:pt modelId="{A73F3330-B854-48EF-AC33-01F04B033AA9}" type="parTrans" cxnId="{6CB981ED-1E33-4D80-B855-7793E86AAD64}">
      <dgm:prSet/>
      <dgm:spPr/>
      <dgm:t>
        <a:bodyPr/>
        <a:lstStyle/>
        <a:p>
          <a:endParaRPr lang="en-US"/>
        </a:p>
      </dgm:t>
    </dgm:pt>
    <dgm:pt modelId="{9BB0D751-19B8-44EF-B375-FE41F636D437}" type="sibTrans" cxnId="{6CB981ED-1E33-4D80-B855-7793E86AAD64}">
      <dgm:prSet/>
      <dgm:spPr/>
      <dgm:t>
        <a:bodyPr/>
        <a:lstStyle/>
        <a:p>
          <a:endParaRPr lang="en-US"/>
        </a:p>
      </dgm:t>
    </dgm:pt>
    <dgm:pt modelId="{06DA31CD-A23A-4701-8AE1-81A09104BAE4}">
      <dgm:prSet phldrT="[Text]"/>
      <dgm:spPr/>
      <dgm:t>
        <a:bodyPr/>
        <a:lstStyle/>
        <a:p>
          <a:r>
            <a:rPr lang="en-US" dirty="0"/>
            <a:t>Strong science background</a:t>
          </a:r>
        </a:p>
      </dgm:t>
    </dgm:pt>
    <dgm:pt modelId="{7EDB62E2-75AB-4CE3-B962-C2AFC3EDAACB}" type="parTrans" cxnId="{326B25E8-9698-44D0-9D24-CC409A1B330B}">
      <dgm:prSet/>
      <dgm:spPr/>
      <dgm:t>
        <a:bodyPr/>
        <a:lstStyle/>
        <a:p>
          <a:endParaRPr lang="en-US"/>
        </a:p>
      </dgm:t>
    </dgm:pt>
    <dgm:pt modelId="{26C8C8BA-A9BF-4995-84D1-CA5A9B0FDEA1}" type="sibTrans" cxnId="{326B25E8-9698-44D0-9D24-CC409A1B330B}">
      <dgm:prSet/>
      <dgm:spPr/>
      <dgm:t>
        <a:bodyPr/>
        <a:lstStyle/>
        <a:p>
          <a:endParaRPr lang="en-US"/>
        </a:p>
      </dgm:t>
    </dgm:pt>
    <dgm:pt modelId="{29750A18-DECA-48F9-8663-2CDCBD15BC94}">
      <dgm:prSet phldrT="[Text]"/>
      <dgm:spPr/>
      <dgm:t>
        <a:bodyPr/>
        <a:lstStyle/>
        <a:p>
          <a:r>
            <a:rPr lang="en-US" dirty="0"/>
            <a:t>Understanding of the  profession (www.apta.org)</a:t>
          </a:r>
        </a:p>
      </dgm:t>
    </dgm:pt>
    <dgm:pt modelId="{6C0FDB1B-57AA-49AF-AADC-6894BEC94C7B}" type="parTrans" cxnId="{1DE4264B-31ED-4D85-9666-CAFF306AEE63}">
      <dgm:prSet/>
      <dgm:spPr/>
      <dgm:t>
        <a:bodyPr/>
        <a:lstStyle/>
        <a:p>
          <a:endParaRPr lang="en-US"/>
        </a:p>
      </dgm:t>
    </dgm:pt>
    <dgm:pt modelId="{3EC6741B-3748-4DCD-857E-2A5F89CB430A}" type="sibTrans" cxnId="{1DE4264B-31ED-4D85-9666-CAFF306AEE63}">
      <dgm:prSet/>
      <dgm:spPr/>
      <dgm:t>
        <a:bodyPr/>
        <a:lstStyle/>
        <a:p>
          <a:endParaRPr lang="en-US"/>
        </a:p>
      </dgm:t>
    </dgm:pt>
    <dgm:pt modelId="{29621F1B-97B7-498C-B726-AA9C20693B53}">
      <dgm:prSet phldrT="[Text]"/>
      <dgm:spPr/>
      <dgm:t>
        <a:bodyPr/>
        <a:lstStyle/>
        <a:p>
          <a:r>
            <a:rPr lang="en-US" b="1" dirty="0"/>
            <a:t>Applying</a:t>
          </a:r>
        </a:p>
      </dgm:t>
    </dgm:pt>
    <dgm:pt modelId="{D5E14821-264E-4DF8-BF0B-0023A4429022}" type="parTrans" cxnId="{36D1BFAD-E02E-4FFA-8B0C-C3B51EA66FB6}">
      <dgm:prSet/>
      <dgm:spPr/>
      <dgm:t>
        <a:bodyPr/>
        <a:lstStyle/>
        <a:p>
          <a:endParaRPr lang="en-US"/>
        </a:p>
      </dgm:t>
    </dgm:pt>
    <dgm:pt modelId="{59BEA85C-4A62-45BE-8BB6-A9975F0E5F99}" type="sibTrans" cxnId="{36D1BFAD-E02E-4FFA-8B0C-C3B51EA66FB6}">
      <dgm:prSet/>
      <dgm:spPr/>
      <dgm:t>
        <a:bodyPr/>
        <a:lstStyle/>
        <a:p>
          <a:endParaRPr lang="en-US"/>
        </a:p>
      </dgm:t>
    </dgm:pt>
    <dgm:pt modelId="{C67ACB4D-857F-4DE4-B3AE-867C2D497B4D}">
      <dgm:prSet phldrT="[Text]"/>
      <dgm:spPr/>
      <dgm:t>
        <a:bodyPr/>
        <a:lstStyle/>
        <a:p>
          <a:r>
            <a:rPr lang="en-US" dirty="0"/>
            <a:t>PTCAS</a:t>
          </a:r>
        </a:p>
      </dgm:t>
    </dgm:pt>
    <dgm:pt modelId="{FC3244A6-B15D-4AC6-BF6B-770D3CF5BB05}" type="parTrans" cxnId="{3095C0AB-4C16-44F8-82E9-69B940EE02EB}">
      <dgm:prSet/>
      <dgm:spPr/>
      <dgm:t>
        <a:bodyPr/>
        <a:lstStyle/>
        <a:p>
          <a:endParaRPr lang="en-US"/>
        </a:p>
      </dgm:t>
    </dgm:pt>
    <dgm:pt modelId="{2FADC34E-BC0F-49A7-A85F-AC8BD1352606}" type="sibTrans" cxnId="{3095C0AB-4C16-44F8-82E9-69B940EE02EB}">
      <dgm:prSet/>
      <dgm:spPr/>
      <dgm:t>
        <a:bodyPr/>
        <a:lstStyle/>
        <a:p>
          <a:endParaRPr lang="en-US"/>
        </a:p>
      </dgm:t>
    </dgm:pt>
    <dgm:pt modelId="{03A57B1A-3445-43F3-B798-92C39410D1C1}">
      <dgm:prSet phldrT="[Text]"/>
      <dgm:spPr/>
      <dgm:t>
        <a:bodyPr/>
        <a:lstStyle/>
        <a:p>
          <a:r>
            <a:rPr lang="en-US" dirty="0"/>
            <a:t>Application opens in July</a:t>
          </a:r>
        </a:p>
      </dgm:t>
    </dgm:pt>
    <dgm:pt modelId="{4049BCA5-FC31-429A-A9BF-BD8A775DE9E8}" type="parTrans" cxnId="{8BEE33E9-1963-4347-8806-6233018B02CC}">
      <dgm:prSet/>
      <dgm:spPr/>
      <dgm:t>
        <a:bodyPr/>
        <a:lstStyle/>
        <a:p>
          <a:endParaRPr lang="en-US"/>
        </a:p>
      </dgm:t>
    </dgm:pt>
    <dgm:pt modelId="{88876863-6B9B-466C-A58A-6D68B37A2A2D}" type="sibTrans" cxnId="{8BEE33E9-1963-4347-8806-6233018B02CC}">
      <dgm:prSet/>
      <dgm:spPr/>
      <dgm:t>
        <a:bodyPr/>
        <a:lstStyle/>
        <a:p>
          <a:endParaRPr lang="en-US"/>
        </a:p>
      </dgm:t>
    </dgm:pt>
    <dgm:pt modelId="{5577DF4B-1565-416C-9AFB-49C7B5A326CC}">
      <dgm:prSet phldrT="[Text]"/>
      <dgm:spPr/>
      <dgm:t>
        <a:bodyPr/>
        <a:lstStyle/>
        <a:p>
          <a:r>
            <a:rPr lang="en-US" b="1" dirty="0"/>
            <a:t>Curriculum</a:t>
          </a:r>
        </a:p>
      </dgm:t>
    </dgm:pt>
    <dgm:pt modelId="{EE3AC55F-3961-404C-A11F-94CEEC05A22B}" type="parTrans" cxnId="{4DA3992B-B204-45E2-AA9C-22715C2BACFF}">
      <dgm:prSet/>
      <dgm:spPr/>
      <dgm:t>
        <a:bodyPr/>
        <a:lstStyle/>
        <a:p>
          <a:endParaRPr lang="en-US"/>
        </a:p>
      </dgm:t>
    </dgm:pt>
    <dgm:pt modelId="{7F617432-17BB-4AAF-8761-D5CBD8D20EE9}" type="sibTrans" cxnId="{4DA3992B-B204-45E2-AA9C-22715C2BACFF}">
      <dgm:prSet/>
      <dgm:spPr/>
      <dgm:t>
        <a:bodyPr/>
        <a:lstStyle/>
        <a:p>
          <a:endParaRPr lang="en-US"/>
        </a:p>
      </dgm:t>
    </dgm:pt>
    <dgm:pt modelId="{97DD6BDC-0272-47E2-8AAD-5B6892BB81F6}">
      <dgm:prSet phldrT="[Text]"/>
      <dgm:spPr/>
      <dgm:t>
        <a:bodyPr/>
        <a:lstStyle/>
        <a:p>
          <a:r>
            <a:rPr lang="en-US" b="1" dirty="0"/>
            <a:t>Degree </a:t>
          </a:r>
        </a:p>
      </dgm:t>
    </dgm:pt>
    <dgm:pt modelId="{DFE02001-70C8-4C16-901E-6BE0C7C6C527}" type="parTrans" cxnId="{8B9372B6-C045-4CDD-BA21-2916C93D8867}">
      <dgm:prSet/>
      <dgm:spPr/>
      <dgm:t>
        <a:bodyPr/>
        <a:lstStyle/>
        <a:p>
          <a:endParaRPr lang="en-US"/>
        </a:p>
      </dgm:t>
    </dgm:pt>
    <dgm:pt modelId="{BE7171D9-694E-4B67-BB21-23A9EBB77999}" type="sibTrans" cxnId="{8B9372B6-C045-4CDD-BA21-2916C93D8867}">
      <dgm:prSet/>
      <dgm:spPr/>
      <dgm:t>
        <a:bodyPr/>
        <a:lstStyle/>
        <a:p>
          <a:endParaRPr lang="en-US"/>
        </a:p>
      </dgm:t>
    </dgm:pt>
    <dgm:pt modelId="{7E1B14C2-3FCE-4294-AF5B-FAE3DF3EBB9A}">
      <dgm:prSet phldrT="[Text]"/>
      <dgm:spPr/>
      <dgm:t>
        <a:bodyPr/>
        <a:lstStyle/>
        <a:p>
          <a:r>
            <a:rPr lang="en-US" dirty="0"/>
            <a:t>Clinical</a:t>
          </a:r>
        </a:p>
      </dgm:t>
    </dgm:pt>
    <dgm:pt modelId="{03F1F86D-7E1E-429D-8342-C86BDCCD1C74}" type="parTrans" cxnId="{E5020B86-4CDD-48A3-82E9-6718B9360880}">
      <dgm:prSet/>
      <dgm:spPr/>
      <dgm:t>
        <a:bodyPr/>
        <a:lstStyle/>
        <a:p>
          <a:endParaRPr lang="en-US"/>
        </a:p>
      </dgm:t>
    </dgm:pt>
    <dgm:pt modelId="{DE917C4B-B535-4278-8CB9-2129DDCB7363}" type="sibTrans" cxnId="{E5020B86-4CDD-48A3-82E9-6718B9360880}">
      <dgm:prSet/>
      <dgm:spPr/>
      <dgm:t>
        <a:bodyPr/>
        <a:lstStyle/>
        <a:p>
          <a:endParaRPr lang="en-US"/>
        </a:p>
      </dgm:t>
    </dgm:pt>
    <dgm:pt modelId="{22258140-5AAB-4577-9FBD-2372B4A9D07B}">
      <dgm:prSet phldrT="[Text]"/>
      <dgm:spPr/>
      <dgm:t>
        <a:bodyPr/>
        <a:lstStyle/>
        <a:p>
          <a:r>
            <a:rPr lang="en-US" dirty="0"/>
            <a:t>Didactic/Lab</a:t>
          </a:r>
        </a:p>
      </dgm:t>
    </dgm:pt>
    <dgm:pt modelId="{81B1183B-7677-49EE-AE90-4E7AB1074284}" type="parTrans" cxnId="{6D2493B5-F8DE-48C0-9A3B-5166F7942C86}">
      <dgm:prSet/>
      <dgm:spPr/>
      <dgm:t>
        <a:bodyPr/>
        <a:lstStyle/>
        <a:p>
          <a:endParaRPr lang="en-US"/>
        </a:p>
      </dgm:t>
    </dgm:pt>
    <dgm:pt modelId="{7480D61B-22BB-4CFF-B254-ABE2A287FD67}" type="sibTrans" cxnId="{6D2493B5-F8DE-48C0-9A3B-5166F7942C86}">
      <dgm:prSet/>
      <dgm:spPr/>
      <dgm:t>
        <a:bodyPr/>
        <a:lstStyle/>
        <a:p>
          <a:endParaRPr lang="en-US"/>
        </a:p>
      </dgm:t>
    </dgm:pt>
    <dgm:pt modelId="{168B4399-B5D0-4A7C-821E-6B47A6680C15}">
      <dgm:prSet phldrT="[Text]"/>
      <dgm:spPr/>
      <dgm:t>
        <a:bodyPr/>
        <a:lstStyle/>
        <a:p>
          <a:r>
            <a:rPr lang="en-US" dirty="0"/>
            <a:t>NPTE licensure exam</a:t>
          </a:r>
        </a:p>
      </dgm:t>
    </dgm:pt>
    <dgm:pt modelId="{FA654F7D-BC19-4675-A967-D9606B9D7AF8}" type="parTrans" cxnId="{5BC397E6-E974-41B4-9E96-9EEC4A884D6C}">
      <dgm:prSet/>
      <dgm:spPr/>
      <dgm:t>
        <a:bodyPr/>
        <a:lstStyle/>
        <a:p>
          <a:endParaRPr lang="en-US"/>
        </a:p>
      </dgm:t>
    </dgm:pt>
    <dgm:pt modelId="{39312CB8-CDFF-41B6-83D4-092CCD309A87}" type="sibTrans" cxnId="{5BC397E6-E974-41B4-9E96-9EEC4A884D6C}">
      <dgm:prSet/>
      <dgm:spPr/>
      <dgm:t>
        <a:bodyPr/>
        <a:lstStyle/>
        <a:p>
          <a:endParaRPr lang="en-US"/>
        </a:p>
      </dgm:t>
    </dgm:pt>
    <dgm:pt modelId="{1DBD1746-EF62-4AC4-9F4D-B1A54C9DF230}">
      <dgm:prSet phldrT="[Text]"/>
      <dgm:spPr/>
      <dgm:t>
        <a:bodyPr/>
        <a:lstStyle/>
        <a:p>
          <a:r>
            <a:rPr lang="en-US" dirty="0"/>
            <a:t>Doctor of physical therapy degree</a:t>
          </a:r>
        </a:p>
      </dgm:t>
    </dgm:pt>
    <dgm:pt modelId="{870B783C-91C3-43A2-A354-0B20A7D950D4}" type="parTrans" cxnId="{9F88C9D3-D172-41AB-A0DB-D23523608944}">
      <dgm:prSet/>
      <dgm:spPr/>
      <dgm:t>
        <a:bodyPr/>
        <a:lstStyle/>
        <a:p>
          <a:endParaRPr lang="en-US"/>
        </a:p>
      </dgm:t>
    </dgm:pt>
    <dgm:pt modelId="{90224935-7299-4E1D-9F28-A75F2833EF42}" type="sibTrans" cxnId="{9F88C9D3-D172-41AB-A0DB-D23523608944}">
      <dgm:prSet/>
      <dgm:spPr/>
      <dgm:t>
        <a:bodyPr/>
        <a:lstStyle/>
        <a:p>
          <a:endParaRPr lang="en-US"/>
        </a:p>
      </dgm:t>
    </dgm:pt>
    <dgm:pt modelId="{3D800FB6-88F8-4682-B654-0A2A04DB1C51}" type="pres">
      <dgm:prSet presAssocID="{59AA43FB-EF11-4D2F-80D9-0B0FC71BE74F}" presName="theList" presStyleCnt="0">
        <dgm:presLayoutVars>
          <dgm:dir/>
          <dgm:animLvl val="lvl"/>
          <dgm:resizeHandles val="exact"/>
        </dgm:presLayoutVars>
      </dgm:prSet>
      <dgm:spPr/>
    </dgm:pt>
    <dgm:pt modelId="{C48DBACC-C2F2-4E5C-9BCE-FED2F2D43EF4}" type="pres">
      <dgm:prSet presAssocID="{423687BD-A87B-4987-829E-AAABC2BBB71D}" presName="compNode" presStyleCnt="0"/>
      <dgm:spPr/>
    </dgm:pt>
    <dgm:pt modelId="{3C2C2D98-3BE1-4472-8262-9F8724643D99}" type="pres">
      <dgm:prSet presAssocID="{423687BD-A87B-4987-829E-AAABC2BBB71D}" presName="aNode" presStyleLbl="bgShp" presStyleIdx="0" presStyleCnt="5" custScaleY="84749" custLinFactNeighborX="-748" custLinFactNeighborY="-78"/>
      <dgm:spPr/>
    </dgm:pt>
    <dgm:pt modelId="{3EA22396-66DE-4332-AF0C-3E3B8927A84E}" type="pres">
      <dgm:prSet presAssocID="{423687BD-A87B-4987-829E-AAABC2BBB71D}" presName="textNode" presStyleLbl="bgShp" presStyleIdx="0" presStyleCnt="5"/>
      <dgm:spPr/>
    </dgm:pt>
    <dgm:pt modelId="{74D35B5F-94FD-474B-9DDF-B21A16BA6B27}" type="pres">
      <dgm:prSet presAssocID="{423687BD-A87B-4987-829E-AAABC2BBB71D}" presName="compChildNode" presStyleCnt="0"/>
      <dgm:spPr/>
    </dgm:pt>
    <dgm:pt modelId="{2E1CEB9A-10D0-4E41-80CD-0EB32ABAA3E5}" type="pres">
      <dgm:prSet presAssocID="{423687BD-A87B-4987-829E-AAABC2BBB71D}" presName="theInnerList" presStyleCnt="0"/>
      <dgm:spPr/>
    </dgm:pt>
    <dgm:pt modelId="{B8FD484C-99AA-422B-9299-C5FB04E1427A}" type="pres">
      <dgm:prSet presAssocID="{5D7953C0-4153-4B1B-9FBB-3B2929FBA73F}" presName="childNode" presStyleLbl="node1" presStyleIdx="0" presStyleCnt="10" custScaleX="97186" custScaleY="38439" custLinFactNeighborX="936" custLinFactNeighborY="-35619">
        <dgm:presLayoutVars>
          <dgm:bulletEnabled val="1"/>
        </dgm:presLayoutVars>
      </dgm:prSet>
      <dgm:spPr/>
    </dgm:pt>
    <dgm:pt modelId="{D6380445-A658-4CDB-9464-165709554056}" type="pres">
      <dgm:prSet presAssocID="{5D7953C0-4153-4B1B-9FBB-3B2929FBA73F}" presName="aSpace2" presStyleCnt="0"/>
      <dgm:spPr/>
    </dgm:pt>
    <dgm:pt modelId="{EB9C8CD3-0D58-4A31-8CC8-02CBE96BE370}" type="pres">
      <dgm:prSet presAssocID="{0E3C00F5-7235-4503-A818-63A6FC5E8933}" presName="childNode" presStyleLbl="node1" presStyleIdx="1" presStyleCnt="10" custScaleX="97186" custScaleY="38439" custLinFactY="-3076" custLinFactNeighborX="936" custLinFactNeighborY="-100000">
        <dgm:presLayoutVars>
          <dgm:bulletEnabled val="1"/>
        </dgm:presLayoutVars>
      </dgm:prSet>
      <dgm:spPr/>
    </dgm:pt>
    <dgm:pt modelId="{3E74DFA9-3183-428A-8B7E-CE2F23376E33}" type="pres">
      <dgm:prSet presAssocID="{423687BD-A87B-4987-829E-AAABC2BBB71D}" presName="aSpace" presStyleCnt="0"/>
      <dgm:spPr/>
    </dgm:pt>
    <dgm:pt modelId="{3DC0B536-02C5-4BB2-BAFB-42BC9869A46D}" type="pres">
      <dgm:prSet presAssocID="{E0FB098A-D492-4F0A-8D77-7D989BCDACF2}" presName="compNode" presStyleCnt="0"/>
      <dgm:spPr/>
    </dgm:pt>
    <dgm:pt modelId="{B5896604-1AA0-49B1-9CF6-AC15ABE16D74}" type="pres">
      <dgm:prSet presAssocID="{E0FB098A-D492-4F0A-8D77-7D989BCDACF2}" presName="aNode" presStyleLbl="bgShp" presStyleIdx="1" presStyleCnt="5" custScaleY="84749" custLinFactNeighborX="-748" custLinFactNeighborY="-78"/>
      <dgm:spPr/>
    </dgm:pt>
    <dgm:pt modelId="{DDFB31F8-7D7B-4136-A351-FC6F18280F8A}" type="pres">
      <dgm:prSet presAssocID="{E0FB098A-D492-4F0A-8D77-7D989BCDACF2}" presName="textNode" presStyleLbl="bgShp" presStyleIdx="1" presStyleCnt="5"/>
      <dgm:spPr/>
    </dgm:pt>
    <dgm:pt modelId="{4E374425-7C7E-4092-B663-E95A33EE1960}" type="pres">
      <dgm:prSet presAssocID="{E0FB098A-D492-4F0A-8D77-7D989BCDACF2}" presName="compChildNode" presStyleCnt="0"/>
      <dgm:spPr/>
    </dgm:pt>
    <dgm:pt modelId="{ACA77027-59F2-4082-A54B-FBA2D0846FC3}" type="pres">
      <dgm:prSet presAssocID="{E0FB098A-D492-4F0A-8D77-7D989BCDACF2}" presName="theInnerList" presStyleCnt="0"/>
      <dgm:spPr/>
    </dgm:pt>
    <dgm:pt modelId="{5DC13A69-58B2-4CF8-A7A7-7CC84DE7C5B6}" type="pres">
      <dgm:prSet presAssocID="{06DA31CD-A23A-4701-8AE1-81A09104BAE4}" presName="childNode" presStyleLbl="node1" presStyleIdx="2" presStyleCnt="10" custScaleX="97186" custScaleY="38439" custLinFactNeighborX="-3740" custLinFactNeighborY="-33275">
        <dgm:presLayoutVars>
          <dgm:bulletEnabled val="1"/>
        </dgm:presLayoutVars>
      </dgm:prSet>
      <dgm:spPr/>
    </dgm:pt>
    <dgm:pt modelId="{E7DDC543-6E03-4D49-9AA8-2CF1B3D24615}" type="pres">
      <dgm:prSet presAssocID="{06DA31CD-A23A-4701-8AE1-81A09104BAE4}" presName="aSpace2" presStyleCnt="0"/>
      <dgm:spPr/>
    </dgm:pt>
    <dgm:pt modelId="{ADB38A29-52E7-4E0E-A3EA-FE30DC1D7F12}" type="pres">
      <dgm:prSet presAssocID="{29750A18-DECA-48F9-8663-2CDCBD15BC94}" presName="childNode" presStyleLbl="node1" presStyleIdx="3" presStyleCnt="10" custScaleX="97186" custScaleY="38439" custLinFactY="-2715" custLinFactNeighborX="-3740" custLinFactNeighborY="-100000">
        <dgm:presLayoutVars>
          <dgm:bulletEnabled val="1"/>
        </dgm:presLayoutVars>
      </dgm:prSet>
      <dgm:spPr/>
    </dgm:pt>
    <dgm:pt modelId="{F884A309-2217-416B-B0DD-F84618AED33F}" type="pres">
      <dgm:prSet presAssocID="{E0FB098A-D492-4F0A-8D77-7D989BCDACF2}" presName="aSpace" presStyleCnt="0"/>
      <dgm:spPr/>
    </dgm:pt>
    <dgm:pt modelId="{676E9A8F-4D6C-4929-B212-659ABFFCFA53}" type="pres">
      <dgm:prSet presAssocID="{29621F1B-97B7-498C-B726-AA9C20693B53}" presName="compNode" presStyleCnt="0"/>
      <dgm:spPr/>
    </dgm:pt>
    <dgm:pt modelId="{44D5E309-4DEF-4BD6-B2AF-9139D0342FB2}" type="pres">
      <dgm:prSet presAssocID="{29621F1B-97B7-498C-B726-AA9C20693B53}" presName="aNode" presStyleLbl="bgShp" presStyleIdx="2" presStyleCnt="5" custScaleY="84749" custLinFactNeighborX="-748" custLinFactNeighborY="-78"/>
      <dgm:spPr/>
    </dgm:pt>
    <dgm:pt modelId="{B2A012A8-1E9D-4BA2-883A-21F59707226D}" type="pres">
      <dgm:prSet presAssocID="{29621F1B-97B7-498C-B726-AA9C20693B53}" presName="textNode" presStyleLbl="bgShp" presStyleIdx="2" presStyleCnt="5"/>
      <dgm:spPr/>
    </dgm:pt>
    <dgm:pt modelId="{923D9929-A02E-4974-A744-5B5748956990}" type="pres">
      <dgm:prSet presAssocID="{29621F1B-97B7-498C-B726-AA9C20693B53}" presName="compChildNode" presStyleCnt="0"/>
      <dgm:spPr/>
    </dgm:pt>
    <dgm:pt modelId="{B8BC5759-798F-4139-8827-6E6BCF9FAE80}" type="pres">
      <dgm:prSet presAssocID="{29621F1B-97B7-498C-B726-AA9C20693B53}" presName="theInnerList" presStyleCnt="0"/>
      <dgm:spPr/>
    </dgm:pt>
    <dgm:pt modelId="{1288D4A2-B849-4898-B50E-B6E0DC222291}" type="pres">
      <dgm:prSet presAssocID="{C67ACB4D-857F-4DE4-B3AE-867C2D497B4D}" presName="childNode" presStyleLbl="node1" presStyleIdx="4" presStyleCnt="10" custScaleX="97186" custScaleY="38439" custLinFactNeighborX="-935" custLinFactNeighborY="-31395">
        <dgm:presLayoutVars>
          <dgm:bulletEnabled val="1"/>
        </dgm:presLayoutVars>
      </dgm:prSet>
      <dgm:spPr/>
    </dgm:pt>
    <dgm:pt modelId="{C76780FB-76EA-4591-81F3-9C5D72F1E023}" type="pres">
      <dgm:prSet presAssocID="{C67ACB4D-857F-4DE4-B3AE-867C2D497B4D}" presName="aSpace2" presStyleCnt="0"/>
      <dgm:spPr/>
    </dgm:pt>
    <dgm:pt modelId="{AF28A2A1-35C9-4114-A868-A43A73767931}" type="pres">
      <dgm:prSet presAssocID="{03A57B1A-3445-43F3-B798-92C39410D1C1}" presName="childNode" presStyleLbl="node1" presStyleIdx="5" presStyleCnt="10" custScaleX="97186" custScaleY="38439" custLinFactY="-2427" custLinFactNeighborX="-935" custLinFactNeighborY="-100000">
        <dgm:presLayoutVars>
          <dgm:bulletEnabled val="1"/>
        </dgm:presLayoutVars>
      </dgm:prSet>
      <dgm:spPr/>
    </dgm:pt>
    <dgm:pt modelId="{78890265-2628-4C95-97A2-19BBB86F07C9}" type="pres">
      <dgm:prSet presAssocID="{29621F1B-97B7-498C-B726-AA9C20693B53}" presName="aSpace" presStyleCnt="0"/>
      <dgm:spPr/>
    </dgm:pt>
    <dgm:pt modelId="{9579893F-1CDF-410A-BBA0-BE25C62BF886}" type="pres">
      <dgm:prSet presAssocID="{5577DF4B-1565-416C-9AFB-49C7B5A326CC}" presName="compNode" presStyleCnt="0"/>
      <dgm:spPr/>
    </dgm:pt>
    <dgm:pt modelId="{01488EA1-D150-48DA-A3EC-1978F32CD9A3}" type="pres">
      <dgm:prSet presAssocID="{5577DF4B-1565-416C-9AFB-49C7B5A326CC}" presName="aNode" presStyleLbl="bgShp" presStyleIdx="3" presStyleCnt="5" custScaleY="84749" custLinFactNeighborX="-748" custLinFactNeighborY="-78"/>
      <dgm:spPr/>
    </dgm:pt>
    <dgm:pt modelId="{B06FCF88-A954-4FC1-9E7A-1D20F8429EA0}" type="pres">
      <dgm:prSet presAssocID="{5577DF4B-1565-416C-9AFB-49C7B5A326CC}" presName="textNode" presStyleLbl="bgShp" presStyleIdx="3" presStyleCnt="5"/>
      <dgm:spPr/>
    </dgm:pt>
    <dgm:pt modelId="{2B214B61-95E0-48F8-88A3-FD93761F81DA}" type="pres">
      <dgm:prSet presAssocID="{5577DF4B-1565-416C-9AFB-49C7B5A326CC}" presName="compChildNode" presStyleCnt="0"/>
      <dgm:spPr/>
    </dgm:pt>
    <dgm:pt modelId="{0A60462B-EA0F-4966-8745-13A8DF4F830A}" type="pres">
      <dgm:prSet presAssocID="{5577DF4B-1565-416C-9AFB-49C7B5A326CC}" presName="theInnerList" presStyleCnt="0"/>
      <dgm:spPr/>
    </dgm:pt>
    <dgm:pt modelId="{3345286E-A98B-4E2F-BD22-571575DB0925}" type="pres">
      <dgm:prSet presAssocID="{22258140-5AAB-4577-9FBD-2372B4A9D07B}" presName="childNode" presStyleLbl="node1" presStyleIdx="6" presStyleCnt="10" custScaleX="97186" custScaleY="38439" custLinFactNeighborX="-2806" custLinFactNeighborY="-30932">
        <dgm:presLayoutVars>
          <dgm:bulletEnabled val="1"/>
        </dgm:presLayoutVars>
      </dgm:prSet>
      <dgm:spPr/>
    </dgm:pt>
    <dgm:pt modelId="{C2D3947F-2E98-4F1F-90D1-BF88FE96D374}" type="pres">
      <dgm:prSet presAssocID="{22258140-5AAB-4577-9FBD-2372B4A9D07B}" presName="aSpace2" presStyleCnt="0"/>
      <dgm:spPr/>
    </dgm:pt>
    <dgm:pt modelId="{712E3F7A-CCE3-486F-B2B7-F2C5D216202F}" type="pres">
      <dgm:prSet presAssocID="{7E1B14C2-3FCE-4294-AF5B-FAE3DF3EBB9A}" presName="childNode" presStyleLbl="node1" presStyleIdx="7" presStyleCnt="10" custScaleX="97186" custScaleY="38439" custLinFactY="-2355" custLinFactNeighborX="-2806" custLinFactNeighborY="-100000">
        <dgm:presLayoutVars>
          <dgm:bulletEnabled val="1"/>
        </dgm:presLayoutVars>
      </dgm:prSet>
      <dgm:spPr/>
    </dgm:pt>
    <dgm:pt modelId="{E80C8681-8A38-4941-8145-54240FF06F54}" type="pres">
      <dgm:prSet presAssocID="{5577DF4B-1565-416C-9AFB-49C7B5A326CC}" presName="aSpace" presStyleCnt="0"/>
      <dgm:spPr/>
    </dgm:pt>
    <dgm:pt modelId="{84FBD152-6990-460C-A7D7-480DA0A19D6E}" type="pres">
      <dgm:prSet presAssocID="{97DD6BDC-0272-47E2-8AAD-5B6892BB81F6}" presName="compNode" presStyleCnt="0"/>
      <dgm:spPr/>
    </dgm:pt>
    <dgm:pt modelId="{9280BA38-8C8E-4002-B5A7-6DDBAB743292}" type="pres">
      <dgm:prSet presAssocID="{97DD6BDC-0272-47E2-8AAD-5B6892BB81F6}" presName="aNode" presStyleLbl="bgShp" presStyleIdx="4" presStyleCnt="5" custScaleY="84749" custLinFactNeighborX="-748" custLinFactNeighborY="-78"/>
      <dgm:spPr/>
    </dgm:pt>
    <dgm:pt modelId="{BD8201AB-3C44-419E-B122-90978FFB05E3}" type="pres">
      <dgm:prSet presAssocID="{97DD6BDC-0272-47E2-8AAD-5B6892BB81F6}" presName="textNode" presStyleLbl="bgShp" presStyleIdx="4" presStyleCnt="5"/>
      <dgm:spPr/>
    </dgm:pt>
    <dgm:pt modelId="{20FB2151-2682-4D55-8B6A-2323AD37695E}" type="pres">
      <dgm:prSet presAssocID="{97DD6BDC-0272-47E2-8AAD-5B6892BB81F6}" presName="compChildNode" presStyleCnt="0"/>
      <dgm:spPr/>
    </dgm:pt>
    <dgm:pt modelId="{D6D035F8-AC7C-40E9-A0F3-8E4C55C6A0AC}" type="pres">
      <dgm:prSet presAssocID="{97DD6BDC-0272-47E2-8AAD-5B6892BB81F6}" presName="theInnerList" presStyleCnt="0"/>
      <dgm:spPr/>
    </dgm:pt>
    <dgm:pt modelId="{984253D7-4548-4BAB-BB27-7B98D37DC0AF}" type="pres">
      <dgm:prSet presAssocID="{1DBD1746-EF62-4AC4-9F4D-B1A54C9DF230}" presName="childNode" presStyleLbl="node1" presStyleIdx="8" presStyleCnt="10" custScaleX="97186" custScaleY="38439" custLinFactNeighborX="936" custLinFactNeighborY="-35619">
        <dgm:presLayoutVars>
          <dgm:bulletEnabled val="1"/>
        </dgm:presLayoutVars>
      </dgm:prSet>
      <dgm:spPr/>
    </dgm:pt>
    <dgm:pt modelId="{9B6CE203-7307-4C33-956F-7EFA01CC2884}" type="pres">
      <dgm:prSet presAssocID="{1DBD1746-EF62-4AC4-9F4D-B1A54C9DF230}" presName="aSpace2" presStyleCnt="0"/>
      <dgm:spPr/>
    </dgm:pt>
    <dgm:pt modelId="{0C1D37F1-E0CF-4B02-92DB-CFB4DB45EE6B}" type="pres">
      <dgm:prSet presAssocID="{168B4399-B5D0-4A7C-821E-6B47A6680C15}" presName="childNode" presStyleLbl="node1" presStyleIdx="9" presStyleCnt="10" custScaleX="97186" custScaleY="38439" custLinFactY="-3076" custLinFactNeighborX="936" custLinFactNeighborY="-100000">
        <dgm:presLayoutVars>
          <dgm:bulletEnabled val="1"/>
        </dgm:presLayoutVars>
      </dgm:prSet>
      <dgm:spPr/>
    </dgm:pt>
  </dgm:ptLst>
  <dgm:cxnLst>
    <dgm:cxn modelId="{7601E205-9355-4608-97B6-A55FC88C0A3D}" type="presOf" srcId="{5577DF4B-1565-416C-9AFB-49C7B5A326CC}" destId="{01488EA1-D150-48DA-A3EC-1978F32CD9A3}" srcOrd="0" destOrd="0" presId="urn:microsoft.com/office/officeart/2005/8/layout/lProcess2"/>
    <dgm:cxn modelId="{E8663506-B10C-44FC-B829-2A61C7360E80}" type="presOf" srcId="{22258140-5AAB-4577-9FBD-2372B4A9D07B}" destId="{3345286E-A98B-4E2F-BD22-571575DB0925}" srcOrd="0" destOrd="0" presId="urn:microsoft.com/office/officeart/2005/8/layout/lProcess2"/>
    <dgm:cxn modelId="{267C1A24-3181-479C-9498-758686514E9F}" srcId="{423687BD-A87B-4987-829E-AAABC2BBB71D}" destId="{0E3C00F5-7235-4503-A818-63A6FC5E8933}" srcOrd="1" destOrd="0" parTransId="{3A9BE2E9-4DD9-4333-A130-EB6E3484CD25}" sibTransId="{733F467F-3647-4B9E-AD66-E87FAB9467DD}"/>
    <dgm:cxn modelId="{AAA8DA29-3382-40E6-B4C1-AA8F0840A2BB}" type="presOf" srcId="{423687BD-A87B-4987-829E-AAABC2BBB71D}" destId="{3C2C2D98-3BE1-4472-8262-9F8724643D99}" srcOrd="0" destOrd="0" presId="urn:microsoft.com/office/officeart/2005/8/layout/lProcess2"/>
    <dgm:cxn modelId="{4DA3992B-B204-45E2-AA9C-22715C2BACFF}" srcId="{59AA43FB-EF11-4D2F-80D9-0B0FC71BE74F}" destId="{5577DF4B-1565-416C-9AFB-49C7B5A326CC}" srcOrd="3" destOrd="0" parTransId="{EE3AC55F-3961-404C-A11F-94CEEC05A22B}" sibTransId="{7F617432-17BB-4AAF-8761-D5CBD8D20EE9}"/>
    <dgm:cxn modelId="{4FF67F47-C371-47A8-8673-41FB53D558A2}" type="presOf" srcId="{423687BD-A87B-4987-829E-AAABC2BBB71D}" destId="{3EA22396-66DE-4332-AF0C-3E3B8927A84E}" srcOrd="1" destOrd="0" presId="urn:microsoft.com/office/officeart/2005/8/layout/lProcess2"/>
    <dgm:cxn modelId="{1DE4264B-31ED-4D85-9666-CAFF306AEE63}" srcId="{E0FB098A-D492-4F0A-8D77-7D989BCDACF2}" destId="{29750A18-DECA-48F9-8663-2CDCBD15BC94}" srcOrd="1" destOrd="0" parTransId="{6C0FDB1B-57AA-49AF-AADC-6894BEC94C7B}" sibTransId="{3EC6741B-3748-4DCD-857E-2A5F89CB430A}"/>
    <dgm:cxn modelId="{38A0516D-7B57-45E0-88CE-45812C3FB913}" type="presOf" srcId="{168B4399-B5D0-4A7C-821E-6B47A6680C15}" destId="{0C1D37F1-E0CF-4B02-92DB-CFB4DB45EE6B}" srcOrd="0" destOrd="0" presId="urn:microsoft.com/office/officeart/2005/8/layout/lProcess2"/>
    <dgm:cxn modelId="{73F3FB6D-C403-4985-A100-3F02A2D06382}" type="presOf" srcId="{C67ACB4D-857F-4DE4-B3AE-867C2D497B4D}" destId="{1288D4A2-B849-4898-B50E-B6E0DC222291}" srcOrd="0" destOrd="0" presId="urn:microsoft.com/office/officeart/2005/8/layout/lProcess2"/>
    <dgm:cxn modelId="{EDD10080-3FD0-4EAE-8419-BAC0BD502E5F}" type="presOf" srcId="{5D7953C0-4153-4B1B-9FBB-3B2929FBA73F}" destId="{B8FD484C-99AA-422B-9299-C5FB04E1427A}" srcOrd="0" destOrd="0" presId="urn:microsoft.com/office/officeart/2005/8/layout/lProcess2"/>
    <dgm:cxn modelId="{4BA64783-27A5-437F-812D-F3F551693AC0}" type="presOf" srcId="{0E3C00F5-7235-4503-A818-63A6FC5E8933}" destId="{EB9C8CD3-0D58-4A31-8CC8-02CBE96BE370}" srcOrd="0" destOrd="0" presId="urn:microsoft.com/office/officeart/2005/8/layout/lProcess2"/>
    <dgm:cxn modelId="{E5020B86-4CDD-48A3-82E9-6718B9360880}" srcId="{5577DF4B-1565-416C-9AFB-49C7B5A326CC}" destId="{7E1B14C2-3FCE-4294-AF5B-FAE3DF3EBB9A}" srcOrd="1" destOrd="0" parTransId="{03F1F86D-7E1E-429D-8342-C86BDCCD1C74}" sibTransId="{DE917C4B-B535-4278-8CB9-2129DDCB7363}"/>
    <dgm:cxn modelId="{F5645288-68BE-4C13-8216-6524A7D3B19F}" type="presOf" srcId="{E0FB098A-D492-4F0A-8D77-7D989BCDACF2}" destId="{DDFB31F8-7D7B-4136-A351-FC6F18280F8A}" srcOrd="1" destOrd="0" presId="urn:microsoft.com/office/officeart/2005/8/layout/lProcess2"/>
    <dgm:cxn modelId="{E84C178D-AFF3-489B-A096-902FA75EAC40}" type="presOf" srcId="{5577DF4B-1565-416C-9AFB-49C7B5A326CC}" destId="{B06FCF88-A954-4FC1-9E7A-1D20F8429EA0}" srcOrd="1" destOrd="0" presId="urn:microsoft.com/office/officeart/2005/8/layout/lProcess2"/>
    <dgm:cxn modelId="{93BF198E-3355-4E9E-94F1-BDCE94F0DC98}" type="presOf" srcId="{03A57B1A-3445-43F3-B798-92C39410D1C1}" destId="{AF28A2A1-35C9-4114-A868-A43A73767931}" srcOrd="0" destOrd="0" presId="urn:microsoft.com/office/officeart/2005/8/layout/lProcess2"/>
    <dgm:cxn modelId="{3095C0AB-4C16-44F8-82E9-69B940EE02EB}" srcId="{29621F1B-97B7-498C-B726-AA9C20693B53}" destId="{C67ACB4D-857F-4DE4-B3AE-867C2D497B4D}" srcOrd="0" destOrd="0" parTransId="{FC3244A6-B15D-4AC6-BF6B-770D3CF5BB05}" sibTransId="{2FADC34E-BC0F-49A7-A85F-AC8BD1352606}"/>
    <dgm:cxn modelId="{36D1BFAD-E02E-4FFA-8B0C-C3B51EA66FB6}" srcId="{59AA43FB-EF11-4D2F-80D9-0B0FC71BE74F}" destId="{29621F1B-97B7-498C-B726-AA9C20693B53}" srcOrd="2" destOrd="0" parTransId="{D5E14821-264E-4DF8-BF0B-0023A4429022}" sibTransId="{59BEA85C-4A62-45BE-8BB6-A9975F0E5F99}"/>
    <dgm:cxn modelId="{45E23CB2-97B8-4ABA-B190-A6169EB5C495}" type="presOf" srcId="{29750A18-DECA-48F9-8663-2CDCBD15BC94}" destId="{ADB38A29-52E7-4E0E-A3EA-FE30DC1D7F12}" srcOrd="0" destOrd="0" presId="urn:microsoft.com/office/officeart/2005/8/layout/lProcess2"/>
    <dgm:cxn modelId="{F6FED7B2-28DF-4172-9313-1FD437762D33}" type="presOf" srcId="{1DBD1746-EF62-4AC4-9F4D-B1A54C9DF230}" destId="{984253D7-4548-4BAB-BB27-7B98D37DC0AF}" srcOrd="0" destOrd="0" presId="urn:microsoft.com/office/officeart/2005/8/layout/lProcess2"/>
    <dgm:cxn modelId="{6D2493B5-F8DE-48C0-9A3B-5166F7942C86}" srcId="{5577DF4B-1565-416C-9AFB-49C7B5A326CC}" destId="{22258140-5AAB-4577-9FBD-2372B4A9D07B}" srcOrd="0" destOrd="0" parTransId="{81B1183B-7677-49EE-AE90-4E7AB1074284}" sibTransId="{7480D61B-22BB-4CFF-B254-ABE2A287FD67}"/>
    <dgm:cxn modelId="{8B9372B6-C045-4CDD-BA21-2916C93D8867}" srcId="{59AA43FB-EF11-4D2F-80D9-0B0FC71BE74F}" destId="{97DD6BDC-0272-47E2-8AAD-5B6892BB81F6}" srcOrd="4" destOrd="0" parTransId="{DFE02001-70C8-4C16-901E-6BE0C7C6C527}" sibTransId="{BE7171D9-694E-4B67-BB21-23A9EBB77999}"/>
    <dgm:cxn modelId="{74D660C0-6470-4FB5-BE14-CF7BE4567D2F}" type="presOf" srcId="{97DD6BDC-0272-47E2-8AAD-5B6892BB81F6}" destId="{BD8201AB-3C44-419E-B122-90978FFB05E3}" srcOrd="1" destOrd="0" presId="urn:microsoft.com/office/officeart/2005/8/layout/lProcess2"/>
    <dgm:cxn modelId="{283F1DD1-47FE-4BDB-BE6C-9D41F7ED5239}" type="presOf" srcId="{59AA43FB-EF11-4D2F-80D9-0B0FC71BE74F}" destId="{3D800FB6-88F8-4682-B654-0A2A04DB1C51}" srcOrd="0" destOrd="0" presId="urn:microsoft.com/office/officeart/2005/8/layout/lProcess2"/>
    <dgm:cxn modelId="{0E80E2D2-D1F0-4583-A297-C6344B7EB46A}" srcId="{423687BD-A87B-4987-829E-AAABC2BBB71D}" destId="{5D7953C0-4153-4B1B-9FBB-3B2929FBA73F}" srcOrd="0" destOrd="0" parTransId="{A1C5A074-92DA-4792-9CE7-C65CE99445ED}" sibTransId="{8427E2B1-32AB-4392-9929-5F1F8B5158EC}"/>
    <dgm:cxn modelId="{9F88C9D3-D172-41AB-A0DB-D23523608944}" srcId="{97DD6BDC-0272-47E2-8AAD-5B6892BB81F6}" destId="{1DBD1746-EF62-4AC4-9F4D-B1A54C9DF230}" srcOrd="0" destOrd="0" parTransId="{870B783C-91C3-43A2-A354-0B20A7D950D4}" sibTransId="{90224935-7299-4E1D-9F28-A75F2833EF42}"/>
    <dgm:cxn modelId="{CEEBA3D9-5A09-4357-94D9-6DC8B2ABE211}" srcId="{59AA43FB-EF11-4D2F-80D9-0B0FC71BE74F}" destId="{423687BD-A87B-4987-829E-AAABC2BBB71D}" srcOrd="0" destOrd="0" parTransId="{68E8887E-828D-47CE-9026-07453F7917EF}" sibTransId="{85DF6A98-956C-4FC3-AA3F-3A04A0CE0569}"/>
    <dgm:cxn modelId="{5F988EDA-F71A-4862-9DF6-3A92D3097D63}" type="presOf" srcId="{97DD6BDC-0272-47E2-8AAD-5B6892BB81F6}" destId="{9280BA38-8C8E-4002-B5A7-6DDBAB743292}" srcOrd="0" destOrd="0" presId="urn:microsoft.com/office/officeart/2005/8/layout/lProcess2"/>
    <dgm:cxn modelId="{52A659DD-CB3E-4CE5-A5EA-5DCC31722A72}" type="presOf" srcId="{29621F1B-97B7-498C-B726-AA9C20693B53}" destId="{B2A012A8-1E9D-4BA2-883A-21F59707226D}" srcOrd="1" destOrd="0" presId="urn:microsoft.com/office/officeart/2005/8/layout/lProcess2"/>
    <dgm:cxn modelId="{FD4239E1-3A3A-4439-AE53-4B196A39D6A8}" type="presOf" srcId="{06DA31CD-A23A-4701-8AE1-81A09104BAE4}" destId="{5DC13A69-58B2-4CF8-A7A7-7CC84DE7C5B6}" srcOrd="0" destOrd="0" presId="urn:microsoft.com/office/officeart/2005/8/layout/lProcess2"/>
    <dgm:cxn modelId="{5BC397E6-E974-41B4-9E96-9EEC4A884D6C}" srcId="{97DD6BDC-0272-47E2-8AAD-5B6892BB81F6}" destId="{168B4399-B5D0-4A7C-821E-6B47A6680C15}" srcOrd="1" destOrd="0" parTransId="{FA654F7D-BC19-4675-A967-D9606B9D7AF8}" sibTransId="{39312CB8-CDFF-41B6-83D4-092CCD309A87}"/>
    <dgm:cxn modelId="{326B25E8-9698-44D0-9D24-CC409A1B330B}" srcId="{E0FB098A-D492-4F0A-8D77-7D989BCDACF2}" destId="{06DA31CD-A23A-4701-8AE1-81A09104BAE4}" srcOrd="0" destOrd="0" parTransId="{7EDB62E2-75AB-4CE3-B962-C2AFC3EDAACB}" sibTransId="{26C8C8BA-A9BF-4995-84D1-CA5A9B0FDEA1}"/>
    <dgm:cxn modelId="{8BEE33E9-1963-4347-8806-6233018B02CC}" srcId="{29621F1B-97B7-498C-B726-AA9C20693B53}" destId="{03A57B1A-3445-43F3-B798-92C39410D1C1}" srcOrd="1" destOrd="0" parTransId="{4049BCA5-FC31-429A-A9BF-BD8A775DE9E8}" sibTransId="{88876863-6B9B-466C-A58A-6D68B37A2A2D}"/>
    <dgm:cxn modelId="{D2D6A4E9-AABA-4473-9894-71AF8D7E573A}" type="presOf" srcId="{E0FB098A-D492-4F0A-8D77-7D989BCDACF2}" destId="{B5896604-1AA0-49B1-9CF6-AC15ABE16D74}" srcOrd="0" destOrd="0" presId="urn:microsoft.com/office/officeart/2005/8/layout/lProcess2"/>
    <dgm:cxn modelId="{42DD99EC-521E-46F3-AF0A-88B98FDC0D97}" type="presOf" srcId="{7E1B14C2-3FCE-4294-AF5B-FAE3DF3EBB9A}" destId="{712E3F7A-CCE3-486F-B2B7-F2C5D216202F}" srcOrd="0" destOrd="0" presId="urn:microsoft.com/office/officeart/2005/8/layout/lProcess2"/>
    <dgm:cxn modelId="{6CB981ED-1E33-4D80-B855-7793E86AAD64}" srcId="{59AA43FB-EF11-4D2F-80D9-0B0FC71BE74F}" destId="{E0FB098A-D492-4F0A-8D77-7D989BCDACF2}" srcOrd="1" destOrd="0" parTransId="{A73F3330-B854-48EF-AC33-01F04B033AA9}" sibTransId="{9BB0D751-19B8-44EF-B375-FE41F636D437}"/>
    <dgm:cxn modelId="{14C264FA-984B-4DE3-8EB3-99EB91864058}" type="presOf" srcId="{29621F1B-97B7-498C-B726-AA9C20693B53}" destId="{44D5E309-4DEF-4BD6-B2AF-9139D0342FB2}" srcOrd="0" destOrd="0" presId="urn:microsoft.com/office/officeart/2005/8/layout/lProcess2"/>
    <dgm:cxn modelId="{1412650C-42A1-4FCF-994F-91DAC8E87553}" type="presParOf" srcId="{3D800FB6-88F8-4682-B654-0A2A04DB1C51}" destId="{C48DBACC-C2F2-4E5C-9BCE-FED2F2D43EF4}" srcOrd="0" destOrd="0" presId="urn:microsoft.com/office/officeart/2005/8/layout/lProcess2"/>
    <dgm:cxn modelId="{CE6E3CE8-8A2D-462A-B9B2-829AC787C894}" type="presParOf" srcId="{C48DBACC-C2F2-4E5C-9BCE-FED2F2D43EF4}" destId="{3C2C2D98-3BE1-4472-8262-9F8724643D99}" srcOrd="0" destOrd="0" presId="urn:microsoft.com/office/officeart/2005/8/layout/lProcess2"/>
    <dgm:cxn modelId="{4FDEE15D-0181-4901-9B75-5166B7F0E2B5}" type="presParOf" srcId="{C48DBACC-C2F2-4E5C-9BCE-FED2F2D43EF4}" destId="{3EA22396-66DE-4332-AF0C-3E3B8927A84E}" srcOrd="1" destOrd="0" presId="urn:microsoft.com/office/officeart/2005/8/layout/lProcess2"/>
    <dgm:cxn modelId="{4AC6C7FC-0B1A-47B5-88D3-28F1E9DB3BBC}" type="presParOf" srcId="{C48DBACC-C2F2-4E5C-9BCE-FED2F2D43EF4}" destId="{74D35B5F-94FD-474B-9DDF-B21A16BA6B27}" srcOrd="2" destOrd="0" presId="urn:microsoft.com/office/officeart/2005/8/layout/lProcess2"/>
    <dgm:cxn modelId="{6466B16D-E9DC-491B-BA9E-517D00BECA74}" type="presParOf" srcId="{74D35B5F-94FD-474B-9DDF-B21A16BA6B27}" destId="{2E1CEB9A-10D0-4E41-80CD-0EB32ABAA3E5}" srcOrd="0" destOrd="0" presId="urn:microsoft.com/office/officeart/2005/8/layout/lProcess2"/>
    <dgm:cxn modelId="{612DA734-8411-4B6A-8D47-E4A23B8052C6}" type="presParOf" srcId="{2E1CEB9A-10D0-4E41-80CD-0EB32ABAA3E5}" destId="{B8FD484C-99AA-422B-9299-C5FB04E1427A}" srcOrd="0" destOrd="0" presId="urn:microsoft.com/office/officeart/2005/8/layout/lProcess2"/>
    <dgm:cxn modelId="{381C4449-43CA-4EB8-AD31-EEFFCF13361C}" type="presParOf" srcId="{2E1CEB9A-10D0-4E41-80CD-0EB32ABAA3E5}" destId="{D6380445-A658-4CDB-9464-165709554056}" srcOrd="1" destOrd="0" presId="urn:microsoft.com/office/officeart/2005/8/layout/lProcess2"/>
    <dgm:cxn modelId="{36DAB373-7038-40DF-8565-7FB9B204F051}" type="presParOf" srcId="{2E1CEB9A-10D0-4E41-80CD-0EB32ABAA3E5}" destId="{EB9C8CD3-0D58-4A31-8CC8-02CBE96BE370}" srcOrd="2" destOrd="0" presId="urn:microsoft.com/office/officeart/2005/8/layout/lProcess2"/>
    <dgm:cxn modelId="{8BC56BD8-F5A8-4BC4-8AFA-E47596F90D5C}" type="presParOf" srcId="{3D800FB6-88F8-4682-B654-0A2A04DB1C51}" destId="{3E74DFA9-3183-428A-8B7E-CE2F23376E33}" srcOrd="1" destOrd="0" presId="urn:microsoft.com/office/officeart/2005/8/layout/lProcess2"/>
    <dgm:cxn modelId="{3442A37D-E2E1-456F-9546-0B8A0C43C105}" type="presParOf" srcId="{3D800FB6-88F8-4682-B654-0A2A04DB1C51}" destId="{3DC0B536-02C5-4BB2-BAFB-42BC9869A46D}" srcOrd="2" destOrd="0" presId="urn:microsoft.com/office/officeart/2005/8/layout/lProcess2"/>
    <dgm:cxn modelId="{B3D8C1EE-A8B1-4C57-BB6C-7BE42765EA10}" type="presParOf" srcId="{3DC0B536-02C5-4BB2-BAFB-42BC9869A46D}" destId="{B5896604-1AA0-49B1-9CF6-AC15ABE16D74}" srcOrd="0" destOrd="0" presId="urn:microsoft.com/office/officeart/2005/8/layout/lProcess2"/>
    <dgm:cxn modelId="{A4B908B2-01C4-4ACA-846F-FF0C414EFE60}" type="presParOf" srcId="{3DC0B536-02C5-4BB2-BAFB-42BC9869A46D}" destId="{DDFB31F8-7D7B-4136-A351-FC6F18280F8A}" srcOrd="1" destOrd="0" presId="urn:microsoft.com/office/officeart/2005/8/layout/lProcess2"/>
    <dgm:cxn modelId="{FD9910F8-4212-41CA-A428-1DCEB6A16E58}" type="presParOf" srcId="{3DC0B536-02C5-4BB2-BAFB-42BC9869A46D}" destId="{4E374425-7C7E-4092-B663-E95A33EE1960}" srcOrd="2" destOrd="0" presId="urn:microsoft.com/office/officeart/2005/8/layout/lProcess2"/>
    <dgm:cxn modelId="{47ECB63D-3EB0-4420-8730-9DF7B2A5A741}" type="presParOf" srcId="{4E374425-7C7E-4092-B663-E95A33EE1960}" destId="{ACA77027-59F2-4082-A54B-FBA2D0846FC3}" srcOrd="0" destOrd="0" presId="urn:microsoft.com/office/officeart/2005/8/layout/lProcess2"/>
    <dgm:cxn modelId="{09EC9FBB-9CE2-4468-B1F9-DD4DAD683E74}" type="presParOf" srcId="{ACA77027-59F2-4082-A54B-FBA2D0846FC3}" destId="{5DC13A69-58B2-4CF8-A7A7-7CC84DE7C5B6}" srcOrd="0" destOrd="0" presId="urn:microsoft.com/office/officeart/2005/8/layout/lProcess2"/>
    <dgm:cxn modelId="{87EE12FB-9F77-48FE-829B-EF482E24D753}" type="presParOf" srcId="{ACA77027-59F2-4082-A54B-FBA2D0846FC3}" destId="{E7DDC543-6E03-4D49-9AA8-2CF1B3D24615}" srcOrd="1" destOrd="0" presId="urn:microsoft.com/office/officeart/2005/8/layout/lProcess2"/>
    <dgm:cxn modelId="{B0090257-C1A9-43F1-9175-456011D22239}" type="presParOf" srcId="{ACA77027-59F2-4082-A54B-FBA2D0846FC3}" destId="{ADB38A29-52E7-4E0E-A3EA-FE30DC1D7F12}" srcOrd="2" destOrd="0" presId="urn:microsoft.com/office/officeart/2005/8/layout/lProcess2"/>
    <dgm:cxn modelId="{125AFCB9-8C13-47BD-B319-A83199CC1A40}" type="presParOf" srcId="{3D800FB6-88F8-4682-B654-0A2A04DB1C51}" destId="{F884A309-2217-416B-B0DD-F84618AED33F}" srcOrd="3" destOrd="0" presId="urn:microsoft.com/office/officeart/2005/8/layout/lProcess2"/>
    <dgm:cxn modelId="{497774F7-B2B9-42DC-8745-B4DBE52C1C01}" type="presParOf" srcId="{3D800FB6-88F8-4682-B654-0A2A04DB1C51}" destId="{676E9A8F-4D6C-4929-B212-659ABFFCFA53}" srcOrd="4" destOrd="0" presId="urn:microsoft.com/office/officeart/2005/8/layout/lProcess2"/>
    <dgm:cxn modelId="{FAA4AEF5-B5FA-41C1-B613-CF0D44A1F255}" type="presParOf" srcId="{676E9A8F-4D6C-4929-B212-659ABFFCFA53}" destId="{44D5E309-4DEF-4BD6-B2AF-9139D0342FB2}" srcOrd="0" destOrd="0" presId="urn:microsoft.com/office/officeart/2005/8/layout/lProcess2"/>
    <dgm:cxn modelId="{01E410DE-3D40-4C20-A3BE-FD288C157A7B}" type="presParOf" srcId="{676E9A8F-4D6C-4929-B212-659ABFFCFA53}" destId="{B2A012A8-1E9D-4BA2-883A-21F59707226D}" srcOrd="1" destOrd="0" presId="urn:microsoft.com/office/officeart/2005/8/layout/lProcess2"/>
    <dgm:cxn modelId="{B2A750F7-81A7-4ACB-920C-2F025146BEF5}" type="presParOf" srcId="{676E9A8F-4D6C-4929-B212-659ABFFCFA53}" destId="{923D9929-A02E-4974-A744-5B5748956990}" srcOrd="2" destOrd="0" presId="urn:microsoft.com/office/officeart/2005/8/layout/lProcess2"/>
    <dgm:cxn modelId="{D1F2DC22-3363-4AAB-8418-5E825C5B8E6B}" type="presParOf" srcId="{923D9929-A02E-4974-A744-5B5748956990}" destId="{B8BC5759-798F-4139-8827-6E6BCF9FAE80}" srcOrd="0" destOrd="0" presId="urn:microsoft.com/office/officeart/2005/8/layout/lProcess2"/>
    <dgm:cxn modelId="{E1848349-53D3-4B7A-998C-E5FCDF29F20C}" type="presParOf" srcId="{B8BC5759-798F-4139-8827-6E6BCF9FAE80}" destId="{1288D4A2-B849-4898-B50E-B6E0DC222291}" srcOrd="0" destOrd="0" presId="urn:microsoft.com/office/officeart/2005/8/layout/lProcess2"/>
    <dgm:cxn modelId="{3E6CB78D-D64B-4CDB-927B-899E05276752}" type="presParOf" srcId="{B8BC5759-798F-4139-8827-6E6BCF9FAE80}" destId="{C76780FB-76EA-4591-81F3-9C5D72F1E023}" srcOrd="1" destOrd="0" presId="urn:microsoft.com/office/officeart/2005/8/layout/lProcess2"/>
    <dgm:cxn modelId="{B9F9598D-47F9-4895-9191-FCB61199A289}" type="presParOf" srcId="{B8BC5759-798F-4139-8827-6E6BCF9FAE80}" destId="{AF28A2A1-35C9-4114-A868-A43A73767931}" srcOrd="2" destOrd="0" presId="urn:microsoft.com/office/officeart/2005/8/layout/lProcess2"/>
    <dgm:cxn modelId="{DCE0D6C6-390D-4C7C-97D1-915AEA970903}" type="presParOf" srcId="{3D800FB6-88F8-4682-B654-0A2A04DB1C51}" destId="{78890265-2628-4C95-97A2-19BBB86F07C9}" srcOrd="5" destOrd="0" presId="urn:microsoft.com/office/officeart/2005/8/layout/lProcess2"/>
    <dgm:cxn modelId="{D80F7B02-5951-4CEF-844D-1E9CD7D19A90}" type="presParOf" srcId="{3D800FB6-88F8-4682-B654-0A2A04DB1C51}" destId="{9579893F-1CDF-410A-BBA0-BE25C62BF886}" srcOrd="6" destOrd="0" presId="urn:microsoft.com/office/officeart/2005/8/layout/lProcess2"/>
    <dgm:cxn modelId="{7B0032C7-B5DD-4278-AC3B-70460C73C096}" type="presParOf" srcId="{9579893F-1CDF-410A-BBA0-BE25C62BF886}" destId="{01488EA1-D150-48DA-A3EC-1978F32CD9A3}" srcOrd="0" destOrd="0" presId="urn:microsoft.com/office/officeart/2005/8/layout/lProcess2"/>
    <dgm:cxn modelId="{144B0660-EE06-430C-BEC0-8670E4A8C7DB}" type="presParOf" srcId="{9579893F-1CDF-410A-BBA0-BE25C62BF886}" destId="{B06FCF88-A954-4FC1-9E7A-1D20F8429EA0}" srcOrd="1" destOrd="0" presId="urn:microsoft.com/office/officeart/2005/8/layout/lProcess2"/>
    <dgm:cxn modelId="{E1450168-C56D-4C43-8F59-4CDC4FC78584}" type="presParOf" srcId="{9579893F-1CDF-410A-BBA0-BE25C62BF886}" destId="{2B214B61-95E0-48F8-88A3-FD93761F81DA}" srcOrd="2" destOrd="0" presId="urn:microsoft.com/office/officeart/2005/8/layout/lProcess2"/>
    <dgm:cxn modelId="{83F229E7-DE0D-4797-ADAD-F183B7204616}" type="presParOf" srcId="{2B214B61-95E0-48F8-88A3-FD93761F81DA}" destId="{0A60462B-EA0F-4966-8745-13A8DF4F830A}" srcOrd="0" destOrd="0" presId="urn:microsoft.com/office/officeart/2005/8/layout/lProcess2"/>
    <dgm:cxn modelId="{C175BB4A-EF61-4F92-AFD4-AE6E738FC5E9}" type="presParOf" srcId="{0A60462B-EA0F-4966-8745-13A8DF4F830A}" destId="{3345286E-A98B-4E2F-BD22-571575DB0925}" srcOrd="0" destOrd="0" presId="urn:microsoft.com/office/officeart/2005/8/layout/lProcess2"/>
    <dgm:cxn modelId="{5358815D-C160-4FFD-BC4E-090DD1D0E691}" type="presParOf" srcId="{0A60462B-EA0F-4966-8745-13A8DF4F830A}" destId="{C2D3947F-2E98-4F1F-90D1-BF88FE96D374}" srcOrd="1" destOrd="0" presId="urn:microsoft.com/office/officeart/2005/8/layout/lProcess2"/>
    <dgm:cxn modelId="{E5E165C3-CB85-4DC1-BA74-D6AB7FA7B6D4}" type="presParOf" srcId="{0A60462B-EA0F-4966-8745-13A8DF4F830A}" destId="{712E3F7A-CCE3-486F-B2B7-F2C5D216202F}" srcOrd="2" destOrd="0" presId="urn:microsoft.com/office/officeart/2005/8/layout/lProcess2"/>
    <dgm:cxn modelId="{4AF3AB35-414C-4D2C-94E9-B53A0C28092D}" type="presParOf" srcId="{3D800FB6-88F8-4682-B654-0A2A04DB1C51}" destId="{E80C8681-8A38-4941-8145-54240FF06F54}" srcOrd="7" destOrd="0" presId="urn:microsoft.com/office/officeart/2005/8/layout/lProcess2"/>
    <dgm:cxn modelId="{ABCD9EF5-2381-421B-AC59-7E3CD25ACF7E}" type="presParOf" srcId="{3D800FB6-88F8-4682-B654-0A2A04DB1C51}" destId="{84FBD152-6990-460C-A7D7-480DA0A19D6E}" srcOrd="8" destOrd="0" presId="urn:microsoft.com/office/officeart/2005/8/layout/lProcess2"/>
    <dgm:cxn modelId="{12F2F078-6D0E-4314-9636-1180D86DB1C0}" type="presParOf" srcId="{84FBD152-6990-460C-A7D7-480DA0A19D6E}" destId="{9280BA38-8C8E-4002-B5A7-6DDBAB743292}" srcOrd="0" destOrd="0" presId="urn:microsoft.com/office/officeart/2005/8/layout/lProcess2"/>
    <dgm:cxn modelId="{5832C72C-16B5-4D12-B1AF-BDF20058A598}" type="presParOf" srcId="{84FBD152-6990-460C-A7D7-480DA0A19D6E}" destId="{BD8201AB-3C44-419E-B122-90978FFB05E3}" srcOrd="1" destOrd="0" presId="urn:microsoft.com/office/officeart/2005/8/layout/lProcess2"/>
    <dgm:cxn modelId="{3289EC33-23BD-4169-A369-6E72B0CB8F71}" type="presParOf" srcId="{84FBD152-6990-460C-A7D7-480DA0A19D6E}" destId="{20FB2151-2682-4D55-8B6A-2323AD37695E}" srcOrd="2" destOrd="0" presId="urn:microsoft.com/office/officeart/2005/8/layout/lProcess2"/>
    <dgm:cxn modelId="{A532035A-B903-4E6D-8C60-529BAA493B03}" type="presParOf" srcId="{20FB2151-2682-4D55-8B6A-2323AD37695E}" destId="{D6D035F8-AC7C-40E9-A0F3-8E4C55C6A0AC}" srcOrd="0" destOrd="0" presId="urn:microsoft.com/office/officeart/2005/8/layout/lProcess2"/>
    <dgm:cxn modelId="{B8AF5105-BD00-4E5E-A569-3C2394385F81}" type="presParOf" srcId="{D6D035F8-AC7C-40E9-A0F3-8E4C55C6A0AC}" destId="{984253D7-4548-4BAB-BB27-7B98D37DC0AF}" srcOrd="0" destOrd="0" presId="urn:microsoft.com/office/officeart/2005/8/layout/lProcess2"/>
    <dgm:cxn modelId="{DED57D0F-FCF5-491C-AF18-95F81649C400}" type="presParOf" srcId="{D6D035F8-AC7C-40E9-A0F3-8E4C55C6A0AC}" destId="{9B6CE203-7307-4C33-956F-7EFA01CC2884}" srcOrd="1" destOrd="0" presId="urn:microsoft.com/office/officeart/2005/8/layout/lProcess2"/>
    <dgm:cxn modelId="{80547516-BB6C-4780-947D-4223D7F2D48D}" type="presParOf" srcId="{D6D035F8-AC7C-40E9-A0F3-8E4C55C6A0AC}" destId="{0C1D37F1-E0CF-4B02-92DB-CFB4DB45EE6B}"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A2C23A-2590-40A7-8236-219B1C033F54}" type="doc">
      <dgm:prSet loTypeId="urn:microsoft.com/office/officeart/2008/layout/VerticalCurvedList" loCatId="list" qsTypeId="urn:microsoft.com/office/officeart/2005/8/quickstyle/simple1" qsCatId="simple" csTypeId="urn:microsoft.com/office/officeart/2005/8/colors/accent1_3" csCatId="accent1" phldr="1"/>
      <dgm:spPr/>
      <dgm:t>
        <a:bodyPr/>
        <a:lstStyle/>
        <a:p>
          <a:endParaRPr lang="en-US"/>
        </a:p>
      </dgm:t>
    </dgm:pt>
    <dgm:pt modelId="{5EF474B5-9D39-4C80-AE1D-7CCB15C8F6B4}">
      <dgm:prSet phldrT="[Text]"/>
      <dgm:spPr/>
      <dgm:t>
        <a:bodyPr/>
        <a:lstStyle/>
        <a:p>
          <a:r>
            <a:rPr lang="en-US" dirty="0"/>
            <a:t>Prerequisite Courses</a:t>
          </a:r>
        </a:p>
      </dgm:t>
    </dgm:pt>
    <dgm:pt modelId="{83CBDE4F-9879-44E2-A440-76AAB073DEEE}" type="parTrans" cxnId="{0FBDDD84-ADC8-4483-A3E2-B6933C41BCD2}">
      <dgm:prSet/>
      <dgm:spPr/>
      <dgm:t>
        <a:bodyPr/>
        <a:lstStyle/>
        <a:p>
          <a:endParaRPr lang="en-US"/>
        </a:p>
      </dgm:t>
    </dgm:pt>
    <dgm:pt modelId="{4A621E0B-4FBA-4104-849F-530549BA9464}" type="sibTrans" cxnId="{0FBDDD84-ADC8-4483-A3E2-B6933C41BCD2}">
      <dgm:prSet/>
      <dgm:spPr/>
      <dgm:t>
        <a:bodyPr/>
        <a:lstStyle/>
        <a:p>
          <a:endParaRPr lang="en-US"/>
        </a:p>
      </dgm:t>
    </dgm:pt>
    <dgm:pt modelId="{BC579B08-3913-4B3D-B03F-0501E4B29615}">
      <dgm:prSet phldrT="[Text]"/>
      <dgm:spPr/>
      <dgm:t>
        <a:bodyPr/>
        <a:lstStyle/>
        <a:p>
          <a:r>
            <a:rPr lang="en-US" dirty="0"/>
            <a:t>GRE</a:t>
          </a:r>
        </a:p>
      </dgm:t>
    </dgm:pt>
    <dgm:pt modelId="{446FFE42-CF55-4185-BCF6-DEB45563A7BF}" type="parTrans" cxnId="{F5C66642-782E-40A6-A362-080373CC70A9}">
      <dgm:prSet/>
      <dgm:spPr/>
      <dgm:t>
        <a:bodyPr/>
        <a:lstStyle/>
        <a:p>
          <a:endParaRPr lang="en-US"/>
        </a:p>
      </dgm:t>
    </dgm:pt>
    <dgm:pt modelId="{6420215F-D191-441F-BB91-ADFC7746EB6C}" type="sibTrans" cxnId="{F5C66642-782E-40A6-A362-080373CC70A9}">
      <dgm:prSet/>
      <dgm:spPr/>
      <dgm:t>
        <a:bodyPr/>
        <a:lstStyle/>
        <a:p>
          <a:endParaRPr lang="en-US"/>
        </a:p>
      </dgm:t>
    </dgm:pt>
    <dgm:pt modelId="{F2509FF3-C13D-405B-8A66-0EA51D280098}">
      <dgm:prSet phldrT="[Text]"/>
      <dgm:spPr/>
      <dgm:t>
        <a:bodyPr/>
        <a:lstStyle/>
        <a:p>
          <a:r>
            <a:rPr lang="en-US" dirty="0"/>
            <a:t>Observation Hours</a:t>
          </a:r>
        </a:p>
      </dgm:t>
    </dgm:pt>
    <dgm:pt modelId="{97718BA7-8954-4DA8-A984-D038BD6B170C}" type="parTrans" cxnId="{37539044-5D76-41B4-A84A-636AE547C329}">
      <dgm:prSet/>
      <dgm:spPr/>
      <dgm:t>
        <a:bodyPr/>
        <a:lstStyle/>
        <a:p>
          <a:endParaRPr lang="en-US"/>
        </a:p>
      </dgm:t>
    </dgm:pt>
    <dgm:pt modelId="{9E32B594-8466-4CE7-A074-C2FB474CB0F6}" type="sibTrans" cxnId="{37539044-5D76-41B4-A84A-636AE547C329}">
      <dgm:prSet/>
      <dgm:spPr/>
      <dgm:t>
        <a:bodyPr/>
        <a:lstStyle/>
        <a:p>
          <a:endParaRPr lang="en-US"/>
        </a:p>
      </dgm:t>
    </dgm:pt>
    <dgm:pt modelId="{2D9C87E1-1E24-466C-A80B-D6D552DB31BD}">
      <dgm:prSet phldrT="[Text]"/>
      <dgm:spPr/>
      <dgm:t>
        <a:bodyPr/>
        <a:lstStyle/>
        <a:p>
          <a:r>
            <a:rPr lang="en-US" dirty="0"/>
            <a:t>Letters of Recommendation</a:t>
          </a:r>
        </a:p>
      </dgm:t>
    </dgm:pt>
    <dgm:pt modelId="{077E121E-8CE4-4B2D-B09F-F213FD8FB33D}" type="parTrans" cxnId="{96207ADF-2847-4DD8-AD8E-D7B30A27E81C}">
      <dgm:prSet/>
      <dgm:spPr/>
      <dgm:t>
        <a:bodyPr/>
        <a:lstStyle/>
        <a:p>
          <a:endParaRPr lang="en-US"/>
        </a:p>
      </dgm:t>
    </dgm:pt>
    <dgm:pt modelId="{798F566B-ED9D-46B2-ADA6-4ECAC18DC222}" type="sibTrans" cxnId="{96207ADF-2847-4DD8-AD8E-D7B30A27E81C}">
      <dgm:prSet/>
      <dgm:spPr/>
      <dgm:t>
        <a:bodyPr/>
        <a:lstStyle/>
        <a:p>
          <a:endParaRPr lang="en-US"/>
        </a:p>
      </dgm:t>
    </dgm:pt>
    <dgm:pt modelId="{E4DCE6A6-4808-4D38-92A8-FABB4F499949}">
      <dgm:prSet phldrT="[Text]"/>
      <dgm:spPr/>
      <dgm:t>
        <a:bodyPr/>
        <a:lstStyle/>
        <a:p>
          <a:r>
            <a:rPr lang="en-US" dirty="0"/>
            <a:t>Supplemental Application</a:t>
          </a:r>
        </a:p>
      </dgm:t>
    </dgm:pt>
    <dgm:pt modelId="{4077B2D4-EF94-462F-8F68-D03ABE9A581B}" type="parTrans" cxnId="{1BCC1A84-5AD8-4EC9-9964-414FDA537F3A}">
      <dgm:prSet/>
      <dgm:spPr/>
      <dgm:t>
        <a:bodyPr/>
        <a:lstStyle/>
        <a:p>
          <a:endParaRPr lang="en-US"/>
        </a:p>
      </dgm:t>
    </dgm:pt>
    <dgm:pt modelId="{FBDDF617-3F69-4BBD-B787-1CDE3CD77199}" type="sibTrans" cxnId="{1BCC1A84-5AD8-4EC9-9964-414FDA537F3A}">
      <dgm:prSet/>
      <dgm:spPr/>
      <dgm:t>
        <a:bodyPr/>
        <a:lstStyle/>
        <a:p>
          <a:endParaRPr lang="en-US"/>
        </a:p>
      </dgm:t>
    </dgm:pt>
    <dgm:pt modelId="{CFAEE473-7C64-4F6E-AA85-0AB29CB09A2E}">
      <dgm:prSet phldrT="[Text]"/>
      <dgm:spPr/>
      <dgm:t>
        <a:bodyPr/>
        <a:lstStyle/>
        <a:p>
          <a:r>
            <a:rPr lang="en-US" dirty="0"/>
            <a:t>www.PTCAS.org</a:t>
          </a:r>
        </a:p>
      </dgm:t>
    </dgm:pt>
    <dgm:pt modelId="{044FCD53-FEE6-4F13-9AEA-2AC48780C9F7}" type="parTrans" cxnId="{4059EC6A-7774-494C-9094-6E5C640C9704}">
      <dgm:prSet/>
      <dgm:spPr/>
      <dgm:t>
        <a:bodyPr/>
        <a:lstStyle/>
        <a:p>
          <a:endParaRPr lang="en-US"/>
        </a:p>
      </dgm:t>
    </dgm:pt>
    <dgm:pt modelId="{DE2AFDAB-6120-485D-AC18-6DD6AADAB619}" type="sibTrans" cxnId="{4059EC6A-7774-494C-9094-6E5C640C9704}">
      <dgm:prSet/>
      <dgm:spPr/>
      <dgm:t>
        <a:bodyPr/>
        <a:lstStyle/>
        <a:p>
          <a:endParaRPr lang="en-US"/>
        </a:p>
      </dgm:t>
    </dgm:pt>
    <dgm:pt modelId="{F6219B61-B059-4103-98C5-74AE2CBDF398}" type="pres">
      <dgm:prSet presAssocID="{15A2C23A-2590-40A7-8236-219B1C033F54}" presName="Name0" presStyleCnt="0">
        <dgm:presLayoutVars>
          <dgm:chMax val="7"/>
          <dgm:chPref val="7"/>
          <dgm:dir/>
        </dgm:presLayoutVars>
      </dgm:prSet>
      <dgm:spPr/>
    </dgm:pt>
    <dgm:pt modelId="{C7CD482E-05FA-4976-A5C2-744DE0C5295E}" type="pres">
      <dgm:prSet presAssocID="{15A2C23A-2590-40A7-8236-219B1C033F54}" presName="Name1" presStyleCnt="0"/>
      <dgm:spPr/>
    </dgm:pt>
    <dgm:pt modelId="{6A478B1F-2AC9-4701-B652-739CA2C65AC7}" type="pres">
      <dgm:prSet presAssocID="{15A2C23A-2590-40A7-8236-219B1C033F54}" presName="cycle" presStyleCnt="0"/>
      <dgm:spPr/>
    </dgm:pt>
    <dgm:pt modelId="{6A86CA49-1424-4527-B1AD-7B8C9D48BFC2}" type="pres">
      <dgm:prSet presAssocID="{15A2C23A-2590-40A7-8236-219B1C033F54}" presName="srcNode" presStyleLbl="node1" presStyleIdx="0" presStyleCnt="6"/>
      <dgm:spPr/>
    </dgm:pt>
    <dgm:pt modelId="{5935354B-7852-4294-95F1-9DE8985BD892}" type="pres">
      <dgm:prSet presAssocID="{15A2C23A-2590-40A7-8236-219B1C033F54}" presName="conn" presStyleLbl="parChTrans1D2" presStyleIdx="0" presStyleCnt="1" custLinFactNeighborX="-4362"/>
      <dgm:spPr/>
    </dgm:pt>
    <dgm:pt modelId="{5E78379D-6BFD-4634-91FA-F0C238938952}" type="pres">
      <dgm:prSet presAssocID="{15A2C23A-2590-40A7-8236-219B1C033F54}" presName="extraNode" presStyleLbl="node1" presStyleIdx="0" presStyleCnt="6"/>
      <dgm:spPr/>
    </dgm:pt>
    <dgm:pt modelId="{AB37FFCE-1DF5-4613-B4EF-10D768E6E9ED}" type="pres">
      <dgm:prSet presAssocID="{15A2C23A-2590-40A7-8236-219B1C033F54}" presName="dstNode" presStyleLbl="node1" presStyleIdx="0" presStyleCnt="6"/>
      <dgm:spPr/>
    </dgm:pt>
    <dgm:pt modelId="{8DC80B5A-7ED2-4959-AD21-EF60C4714512}" type="pres">
      <dgm:prSet presAssocID="{5EF474B5-9D39-4C80-AE1D-7CCB15C8F6B4}" presName="text_1" presStyleLbl="node1" presStyleIdx="0" presStyleCnt="6">
        <dgm:presLayoutVars>
          <dgm:bulletEnabled val="1"/>
        </dgm:presLayoutVars>
      </dgm:prSet>
      <dgm:spPr/>
    </dgm:pt>
    <dgm:pt modelId="{2BE6FE92-0ECC-4ED4-8535-A28C92014319}" type="pres">
      <dgm:prSet presAssocID="{5EF474B5-9D39-4C80-AE1D-7CCB15C8F6B4}" presName="accent_1" presStyleCnt="0"/>
      <dgm:spPr/>
    </dgm:pt>
    <dgm:pt modelId="{8EFDB00F-D10D-4761-A9D4-961A37770847}" type="pres">
      <dgm:prSet presAssocID="{5EF474B5-9D39-4C80-AE1D-7CCB15C8F6B4}" presName="accentRepeatNode" presStyleLbl="solidFgAcc1" presStyleIdx="0" presStyleCnt="6"/>
      <dgm:spPr/>
    </dgm:pt>
    <dgm:pt modelId="{57E7C4AC-AA40-4AE0-82A2-0C3BD5450943}" type="pres">
      <dgm:prSet presAssocID="{BC579B08-3913-4B3D-B03F-0501E4B29615}" presName="text_2" presStyleLbl="node1" presStyleIdx="1" presStyleCnt="6">
        <dgm:presLayoutVars>
          <dgm:bulletEnabled val="1"/>
        </dgm:presLayoutVars>
      </dgm:prSet>
      <dgm:spPr/>
    </dgm:pt>
    <dgm:pt modelId="{74CDAE5A-850D-4F3D-8F1F-E5B41BB7CAB9}" type="pres">
      <dgm:prSet presAssocID="{BC579B08-3913-4B3D-B03F-0501E4B29615}" presName="accent_2" presStyleCnt="0"/>
      <dgm:spPr/>
    </dgm:pt>
    <dgm:pt modelId="{9BAABEA9-7486-492E-A62E-BADC5904CF87}" type="pres">
      <dgm:prSet presAssocID="{BC579B08-3913-4B3D-B03F-0501E4B29615}" presName="accentRepeatNode" presStyleLbl="solidFgAcc1" presStyleIdx="1" presStyleCnt="6"/>
      <dgm:spPr/>
    </dgm:pt>
    <dgm:pt modelId="{2B19AD4F-FA40-4404-84ED-2F8E87E80E90}" type="pres">
      <dgm:prSet presAssocID="{F2509FF3-C13D-405B-8A66-0EA51D280098}" presName="text_3" presStyleLbl="node1" presStyleIdx="2" presStyleCnt="6">
        <dgm:presLayoutVars>
          <dgm:bulletEnabled val="1"/>
        </dgm:presLayoutVars>
      </dgm:prSet>
      <dgm:spPr/>
    </dgm:pt>
    <dgm:pt modelId="{F5312901-DD49-4139-BEA5-B9E112F126CF}" type="pres">
      <dgm:prSet presAssocID="{F2509FF3-C13D-405B-8A66-0EA51D280098}" presName="accent_3" presStyleCnt="0"/>
      <dgm:spPr/>
    </dgm:pt>
    <dgm:pt modelId="{E4C91920-04BA-465F-8C83-39637B1B8F72}" type="pres">
      <dgm:prSet presAssocID="{F2509FF3-C13D-405B-8A66-0EA51D280098}" presName="accentRepeatNode" presStyleLbl="solidFgAcc1" presStyleIdx="2" presStyleCnt="6"/>
      <dgm:spPr/>
    </dgm:pt>
    <dgm:pt modelId="{765C8EB9-82A3-4720-8AA0-7F19005F7A96}" type="pres">
      <dgm:prSet presAssocID="{2D9C87E1-1E24-466C-A80B-D6D552DB31BD}" presName="text_4" presStyleLbl="node1" presStyleIdx="3" presStyleCnt="6">
        <dgm:presLayoutVars>
          <dgm:bulletEnabled val="1"/>
        </dgm:presLayoutVars>
      </dgm:prSet>
      <dgm:spPr/>
    </dgm:pt>
    <dgm:pt modelId="{B3E63B52-74B0-4C2A-901D-E7067CD33270}" type="pres">
      <dgm:prSet presAssocID="{2D9C87E1-1E24-466C-A80B-D6D552DB31BD}" presName="accent_4" presStyleCnt="0"/>
      <dgm:spPr/>
    </dgm:pt>
    <dgm:pt modelId="{2526D664-C6A3-4E1D-9BF1-FFE97DDEB97B}" type="pres">
      <dgm:prSet presAssocID="{2D9C87E1-1E24-466C-A80B-D6D552DB31BD}" presName="accentRepeatNode" presStyleLbl="solidFgAcc1" presStyleIdx="3" presStyleCnt="6"/>
      <dgm:spPr/>
    </dgm:pt>
    <dgm:pt modelId="{ED85A579-E231-4B40-AEB0-A8AD2C88CA8B}" type="pres">
      <dgm:prSet presAssocID="{E4DCE6A6-4808-4D38-92A8-FABB4F499949}" presName="text_5" presStyleLbl="node1" presStyleIdx="4" presStyleCnt="6">
        <dgm:presLayoutVars>
          <dgm:bulletEnabled val="1"/>
        </dgm:presLayoutVars>
      </dgm:prSet>
      <dgm:spPr/>
    </dgm:pt>
    <dgm:pt modelId="{43433B9B-3BB0-44B9-A509-0A49C8DB9071}" type="pres">
      <dgm:prSet presAssocID="{E4DCE6A6-4808-4D38-92A8-FABB4F499949}" presName="accent_5" presStyleCnt="0"/>
      <dgm:spPr/>
    </dgm:pt>
    <dgm:pt modelId="{7FFDE5B7-5A2F-4FB0-B29A-90E97DBE5A62}" type="pres">
      <dgm:prSet presAssocID="{E4DCE6A6-4808-4D38-92A8-FABB4F499949}" presName="accentRepeatNode" presStyleLbl="solidFgAcc1" presStyleIdx="4" presStyleCnt="6"/>
      <dgm:spPr/>
    </dgm:pt>
    <dgm:pt modelId="{5B0C0AD2-A1B5-4D72-885E-63516AA5996B}" type="pres">
      <dgm:prSet presAssocID="{CFAEE473-7C64-4F6E-AA85-0AB29CB09A2E}" presName="text_6" presStyleLbl="node1" presStyleIdx="5" presStyleCnt="6">
        <dgm:presLayoutVars>
          <dgm:bulletEnabled val="1"/>
        </dgm:presLayoutVars>
      </dgm:prSet>
      <dgm:spPr/>
    </dgm:pt>
    <dgm:pt modelId="{5E6CAC7C-DC0B-45A0-8551-EF083284E37B}" type="pres">
      <dgm:prSet presAssocID="{CFAEE473-7C64-4F6E-AA85-0AB29CB09A2E}" presName="accent_6" presStyleCnt="0"/>
      <dgm:spPr/>
    </dgm:pt>
    <dgm:pt modelId="{F697FDA8-CDB3-45C4-8E5B-2DE1B06011D6}" type="pres">
      <dgm:prSet presAssocID="{CFAEE473-7C64-4F6E-AA85-0AB29CB09A2E}" presName="accentRepeatNode" presStyleLbl="solidFgAcc1" presStyleIdx="5" presStyleCnt="6"/>
      <dgm:spPr/>
    </dgm:pt>
  </dgm:ptLst>
  <dgm:cxnLst>
    <dgm:cxn modelId="{CC378B1F-5E75-44AE-8DC9-6BA90D9C1FC0}" type="presOf" srcId="{5EF474B5-9D39-4C80-AE1D-7CCB15C8F6B4}" destId="{8DC80B5A-7ED2-4959-AD21-EF60C4714512}" srcOrd="0" destOrd="0" presId="urn:microsoft.com/office/officeart/2008/layout/VerticalCurvedList"/>
    <dgm:cxn modelId="{C0E0F431-963B-493E-AC9C-C04B2E8004DD}" type="presOf" srcId="{CFAEE473-7C64-4F6E-AA85-0AB29CB09A2E}" destId="{5B0C0AD2-A1B5-4D72-885E-63516AA5996B}" srcOrd="0" destOrd="0" presId="urn:microsoft.com/office/officeart/2008/layout/VerticalCurvedList"/>
    <dgm:cxn modelId="{474CFC35-D3DF-4296-99B7-5431B2DF0127}" type="presOf" srcId="{2D9C87E1-1E24-466C-A80B-D6D552DB31BD}" destId="{765C8EB9-82A3-4720-8AA0-7F19005F7A96}" srcOrd="0" destOrd="0" presId="urn:microsoft.com/office/officeart/2008/layout/VerticalCurvedList"/>
    <dgm:cxn modelId="{FF73215F-BDAE-4CBB-933E-8AE76AB513E5}" type="presOf" srcId="{15A2C23A-2590-40A7-8236-219B1C033F54}" destId="{F6219B61-B059-4103-98C5-74AE2CBDF398}" srcOrd="0" destOrd="0" presId="urn:microsoft.com/office/officeart/2008/layout/VerticalCurvedList"/>
    <dgm:cxn modelId="{F5C66642-782E-40A6-A362-080373CC70A9}" srcId="{15A2C23A-2590-40A7-8236-219B1C033F54}" destId="{BC579B08-3913-4B3D-B03F-0501E4B29615}" srcOrd="1" destOrd="0" parTransId="{446FFE42-CF55-4185-BCF6-DEB45563A7BF}" sibTransId="{6420215F-D191-441F-BB91-ADFC7746EB6C}"/>
    <dgm:cxn modelId="{37539044-5D76-41B4-A84A-636AE547C329}" srcId="{15A2C23A-2590-40A7-8236-219B1C033F54}" destId="{F2509FF3-C13D-405B-8A66-0EA51D280098}" srcOrd="2" destOrd="0" parTransId="{97718BA7-8954-4DA8-A984-D038BD6B170C}" sibTransId="{9E32B594-8466-4CE7-A074-C2FB474CB0F6}"/>
    <dgm:cxn modelId="{4059EC6A-7774-494C-9094-6E5C640C9704}" srcId="{15A2C23A-2590-40A7-8236-219B1C033F54}" destId="{CFAEE473-7C64-4F6E-AA85-0AB29CB09A2E}" srcOrd="5" destOrd="0" parTransId="{044FCD53-FEE6-4F13-9AEA-2AC48780C9F7}" sibTransId="{DE2AFDAB-6120-485D-AC18-6DD6AADAB619}"/>
    <dgm:cxn modelId="{179DED74-56C9-49E4-8D98-C6F0CAFDB65B}" type="presOf" srcId="{E4DCE6A6-4808-4D38-92A8-FABB4F499949}" destId="{ED85A579-E231-4B40-AEB0-A8AD2C88CA8B}" srcOrd="0" destOrd="0" presId="urn:microsoft.com/office/officeart/2008/layout/VerticalCurvedList"/>
    <dgm:cxn modelId="{1BCC1A84-5AD8-4EC9-9964-414FDA537F3A}" srcId="{15A2C23A-2590-40A7-8236-219B1C033F54}" destId="{E4DCE6A6-4808-4D38-92A8-FABB4F499949}" srcOrd="4" destOrd="0" parTransId="{4077B2D4-EF94-462F-8F68-D03ABE9A581B}" sibTransId="{FBDDF617-3F69-4BBD-B787-1CDE3CD77199}"/>
    <dgm:cxn modelId="{46633B84-EB50-4207-B00C-B3E93051C480}" type="presOf" srcId="{4A621E0B-4FBA-4104-849F-530549BA9464}" destId="{5935354B-7852-4294-95F1-9DE8985BD892}" srcOrd="0" destOrd="0" presId="urn:microsoft.com/office/officeart/2008/layout/VerticalCurvedList"/>
    <dgm:cxn modelId="{0FBDDD84-ADC8-4483-A3E2-B6933C41BCD2}" srcId="{15A2C23A-2590-40A7-8236-219B1C033F54}" destId="{5EF474B5-9D39-4C80-AE1D-7CCB15C8F6B4}" srcOrd="0" destOrd="0" parTransId="{83CBDE4F-9879-44E2-A440-76AAB073DEEE}" sibTransId="{4A621E0B-4FBA-4104-849F-530549BA9464}"/>
    <dgm:cxn modelId="{B23380B6-A741-4D96-B313-FAA88943A371}" type="presOf" srcId="{F2509FF3-C13D-405B-8A66-0EA51D280098}" destId="{2B19AD4F-FA40-4404-84ED-2F8E87E80E90}" srcOrd="0" destOrd="0" presId="urn:microsoft.com/office/officeart/2008/layout/VerticalCurvedList"/>
    <dgm:cxn modelId="{96207ADF-2847-4DD8-AD8E-D7B30A27E81C}" srcId="{15A2C23A-2590-40A7-8236-219B1C033F54}" destId="{2D9C87E1-1E24-466C-A80B-D6D552DB31BD}" srcOrd="3" destOrd="0" parTransId="{077E121E-8CE4-4B2D-B09F-F213FD8FB33D}" sibTransId="{798F566B-ED9D-46B2-ADA6-4ECAC18DC222}"/>
    <dgm:cxn modelId="{ED80C6E4-EB78-46CC-AD4C-3379765078B1}" type="presOf" srcId="{BC579B08-3913-4B3D-B03F-0501E4B29615}" destId="{57E7C4AC-AA40-4AE0-82A2-0C3BD5450943}" srcOrd="0" destOrd="0" presId="urn:microsoft.com/office/officeart/2008/layout/VerticalCurvedList"/>
    <dgm:cxn modelId="{B54C08D5-2DAB-4462-A388-8E365C851F56}" type="presParOf" srcId="{F6219B61-B059-4103-98C5-74AE2CBDF398}" destId="{C7CD482E-05FA-4976-A5C2-744DE0C5295E}" srcOrd="0" destOrd="0" presId="urn:microsoft.com/office/officeart/2008/layout/VerticalCurvedList"/>
    <dgm:cxn modelId="{12E7FAE1-CF88-4AC2-98EF-27BAF66ED82A}" type="presParOf" srcId="{C7CD482E-05FA-4976-A5C2-744DE0C5295E}" destId="{6A478B1F-2AC9-4701-B652-739CA2C65AC7}" srcOrd="0" destOrd="0" presId="urn:microsoft.com/office/officeart/2008/layout/VerticalCurvedList"/>
    <dgm:cxn modelId="{841B56DC-6040-4587-AF81-1BDC305EF981}" type="presParOf" srcId="{6A478B1F-2AC9-4701-B652-739CA2C65AC7}" destId="{6A86CA49-1424-4527-B1AD-7B8C9D48BFC2}" srcOrd="0" destOrd="0" presId="urn:microsoft.com/office/officeart/2008/layout/VerticalCurvedList"/>
    <dgm:cxn modelId="{55EA40D9-FA56-4B70-84E1-662416A1314C}" type="presParOf" srcId="{6A478B1F-2AC9-4701-B652-739CA2C65AC7}" destId="{5935354B-7852-4294-95F1-9DE8985BD892}" srcOrd="1" destOrd="0" presId="urn:microsoft.com/office/officeart/2008/layout/VerticalCurvedList"/>
    <dgm:cxn modelId="{C1A1F7E9-B256-4551-801D-A8385C69D112}" type="presParOf" srcId="{6A478B1F-2AC9-4701-B652-739CA2C65AC7}" destId="{5E78379D-6BFD-4634-91FA-F0C238938952}" srcOrd="2" destOrd="0" presId="urn:microsoft.com/office/officeart/2008/layout/VerticalCurvedList"/>
    <dgm:cxn modelId="{6679E9FE-555D-4EAF-95ED-30B7A28ADA79}" type="presParOf" srcId="{6A478B1F-2AC9-4701-B652-739CA2C65AC7}" destId="{AB37FFCE-1DF5-4613-B4EF-10D768E6E9ED}" srcOrd="3" destOrd="0" presId="urn:microsoft.com/office/officeart/2008/layout/VerticalCurvedList"/>
    <dgm:cxn modelId="{DAE23B9B-14AB-4336-BB52-3C960411BA6C}" type="presParOf" srcId="{C7CD482E-05FA-4976-A5C2-744DE0C5295E}" destId="{8DC80B5A-7ED2-4959-AD21-EF60C4714512}" srcOrd="1" destOrd="0" presId="urn:microsoft.com/office/officeart/2008/layout/VerticalCurvedList"/>
    <dgm:cxn modelId="{FEB9F2CC-D1F4-4E4C-B47B-A40673177443}" type="presParOf" srcId="{C7CD482E-05FA-4976-A5C2-744DE0C5295E}" destId="{2BE6FE92-0ECC-4ED4-8535-A28C92014319}" srcOrd="2" destOrd="0" presId="urn:microsoft.com/office/officeart/2008/layout/VerticalCurvedList"/>
    <dgm:cxn modelId="{0E0ACB91-BE49-4FC9-BA17-9E73B35CD999}" type="presParOf" srcId="{2BE6FE92-0ECC-4ED4-8535-A28C92014319}" destId="{8EFDB00F-D10D-4761-A9D4-961A37770847}" srcOrd="0" destOrd="0" presId="urn:microsoft.com/office/officeart/2008/layout/VerticalCurvedList"/>
    <dgm:cxn modelId="{578CC1A0-42B0-4B75-9D1B-30DFD3C44DD0}" type="presParOf" srcId="{C7CD482E-05FA-4976-A5C2-744DE0C5295E}" destId="{57E7C4AC-AA40-4AE0-82A2-0C3BD5450943}" srcOrd="3" destOrd="0" presId="urn:microsoft.com/office/officeart/2008/layout/VerticalCurvedList"/>
    <dgm:cxn modelId="{3C52E084-CF6B-4215-B006-AEE4611703A9}" type="presParOf" srcId="{C7CD482E-05FA-4976-A5C2-744DE0C5295E}" destId="{74CDAE5A-850D-4F3D-8F1F-E5B41BB7CAB9}" srcOrd="4" destOrd="0" presId="urn:microsoft.com/office/officeart/2008/layout/VerticalCurvedList"/>
    <dgm:cxn modelId="{D6214CCA-7D2F-4876-9FD0-6ECB558DC2FD}" type="presParOf" srcId="{74CDAE5A-850D-4F3D-8F1F-E5B41BB7CAB9}" destId="{9BAABEA9-7486-492E-A62E-BADC5904CF87}" srcOrd="0" destOrd="0" presId="urn:microsoft.com/office/officeart/2008/layout/VerticalCurvedList"/>
    <dgm:cxn modelId="{1D22DA6C-B6A5-46AD-ACBE-20C0DFF209FE}" type="presParOf" srcId="{C7CD482E-05FA-4976-A5C2-744DE0C5295E}" destId="{2B19AD4F-FA40-4404-84ED-2F8E87E80E90}" srcOrd="5" destOrd="0" presId="urn:microsoft.com/office/officeart/2008/layout/VerticalCurvedList"/>
    <dgm:cxn modelId="{0E0CAFBC-D76A-4221-BA2A-C2597AFB340C}" type="presParOf" srcId="{C7CD482E-05FA-4976-A5C2-744DE0C5295E}" destId="{F5312901-DD49-4139-BEA5-B9E112F126CF}" srcOrd="6" destOrd="0" presId="urn:microsoft.com/office/officeart/2008/layout/VerticalCurvedList"/>
    <dgm:cxn modelId="{A86B1EB5-76CD-4752-8005-060840E4A646}" type="presParOf" srcId="{F5312901-DD49-4139-BEA5-B9E112F126CF}" destId="{E4C91920-04BA-465F-8C83-39637B1B8F72}" srcOrd="0" destOrd="0" presId="urn:microsoft.com/office/officeart/2008/layout/VerticalCurvedList"/>
    <dgm:cxn modelId="{532A0AE6-531C-4411-BA58-8C9E51C8AAF2}" type="presParOf" srcId="{C7CD482E-05FA-4976-A5C2-744DE0C5295E}" destId="{765C8EB9-82A3-4720-8AA0-7F19005F7A96}" srcOrd="7" destOrd="0" presId="urn:microsoft.com/office/officeart/2008/layout/VerticalCurvedList"/>
    <dgm:cxn modelId="{4FB8A9C8-95A1-43E8-900A-727CC9D91309}" type="presParOf" srcId="{C7CD482E-05FA-4976-A5C2-744DE0C5295E}" destId="{B3E63B52-74B0-4C2A-901D-E7067CD33270}" srcOrd="8" destOrd="0" presId="urn:microsoft.com/office/officeart/2008/layout/VerticalCurvedList"/>
    <dgm:cxn modelId="{C3780DBA-3DC2-4C02-BAD5-3183A2F65224}" type="presParOf" srcId="{B3E63B52-74B0-4C2A-901D-E7067CD33270}" destId="{2526D664-C6A3-4E1D-9BF1-FFE97DDEB97B}" srcOrd="0" destOrd="0" presId="urn:microsoft.com/office/officeart/2008/layout/VerticalCurvedList"/>
    <dgm:cxn modelId="{E39B125C-9838-4805-8AA9-4BE040DD5FC4}" type="presParOf" srcId="{C7CD482E-05FA-4976-A5C2-744DE0C5295E}" destId="{ED85A579-E231-4B40-AEB0-A8AD2C88CA8B}" srcOrd="9" destOrd="0" presId="urn:microsoft.com/office/officeart/2008/layout/VerticalCurvedList"/>
    <dgm:cxn modelId="{6F902042-285C-4601-900D-AC9F5381D26A}" type="presParOf" srcId="{C7CD482E-05FA-4976-A5C2-744DE0C5295E}" destId="{43433B9B-3BB0-44B9-A509-0A49C8DB9071}" srcOrd="10" destOrd="0" presId="urn:microsoft.com/office/officeart/2008/layout/VerticalCurvedList"/>
    <dgm:cxn modelId="{F5F46578-A6C3-4A6D-82C9-5DA46A25BF17}" type="presParOf" srcId="{43433B9B-3BB0-44B9-A509-0A49C8DB9071}" destId="{7FFDE5B7-5A2F-4FB0-B29A-90E97DBE5A62}" srcOrd="0" destOrd="0" presId="urn:microsoft.com/office/officeart/2008/layout/VerticalCurvedList"/>
    <dgm:cxn modelId="{B9EB65FD-B9E9-4396-8CC3-79BD264F62C9}" type="presParOf" srcId="{C7CD482E-05FA-4976-A5C2-744DE0C5295E}" destId="{5B0C0AD2-A1B5-4D72-885E-63516AA5996B}" srcOrd="11" destOrd="0" presId="urn:microsoft.com/office/officeart/2008/layout/VerticalCurvedList"/>
    <dgm:cxn modelId="{9314A40C-D047-4479-B8F3-D8198E0A2433}" type="presParOf" srcId="{C7CD482E-05FA-4976-A5C2-744DE0C5295E}" destId="{5E6CAC7C-DC0B-45A0-8551-EF083284E37B}" srcOrd="12" destOrd="0" presId="urn:microsoft.com/office/officeart/2008/layout/VerticalCurvedList"/>
    <dgm:cxn modelId="{AE94B0A0-E753-47D8-B5DB-9401AFED66DD}" type="presParOf" srcId="{5E6CAC7C-DC0B-45A0-8551-EF083284E37B}" destId="{F697FDA8-CDB3-45C4-8E5B-2DE1B06011D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23313C43-5503-452C-BFF1-910769776E04}" type="doc">
      <dgm:prSet loTypeId="urn:microsoft.com/office/officeart/2005/8/layout/chevron1" loCatId="process" qsTypeId="urn:microsoft.com/office/officeart/2005/8/quickstyle/simple3" qsCatId="simple" csTypeId="urn:microsoft.com/office/officeart/2005/8/colors/accent1_2" csCatId="accent1" phldr="1"/>
      <dgm:spPr/>
    </dgm:pt>
    <dgm:pt modelId="{F768ACE6-E365-44F7-8C31-99C36C40595A}">
      <dgm:prSet phldrT="[Text]" custT="1"/>
      <dgm:spPr/>
      <dgm:t>
        <a:bodyPr/>
        <a:lstStyle/>
        <a:p>
          <a:r>
            <a:rPr lang="en-US" sz="2000" dirty="0"/>
            <a:t>High school diploma or GED</a:t>
          </a:r>
        </a:p>
      </dgm:t>
    </dgm:pt>
    <dgm:pt modelId="{46D93276-5F1F-4E3F-8DF6-599D6EDFF7E3}" type="parTrans" cxnId="{E8FA85F8-E378-4927-8599-DC9C4FD7D09D}">
      <dgm:prSet/>
      <dgm:spPr/>
      <dgm:t>
        <a:bodyPr/>
        <a:lstStyle/>
        <a:p>
          <a:endParaRPr lang="en-US"/>
        </a:p>
      </dgm:t>
    </dgm:pt>
    <dgm:pt modelId="{066E68E5-DB5D-4267-8AAF-E7826CC3DB41}" type="sibTrans" cxnId="{E8FA85F8-E378-4927-8599-DC9C4FD7D09D}">
      <dgm:prSet/>
      <dgm:spPr/>
      <dgm:t>
        <a:bodyPr/>
        <a:lstStyle/>
        <a:p>
          <a:endParaRPr lang="en-US"/>
        </a:p>
      </dgm:t>
    </dgm:pt>
    <dgm:pt modelId="{AFBECF7A-B5FF-4EC8-B09D-C9170E841BD7}">
      <dgm:prSet phldrT="[Text]" custT="1"/>
      <dgm:spPr/>
      <dgm:t>
        <a:bodyPr/>
        <a:lstStyle/>
        <a:p>
          <a:r>
            <a:rPr lang="en-US" sz="2000" dirty="0"/>
            <a:t>Two-year associate degree	</a:t>
          </a:r>
        </a:p>
      </dgm:t>
    </dgm:pt>
    <dgm:pt modelId="{E74F2C04-528E-4107-9E82-4E09207DC33B}" type="parTrans" cxnId="{7E2BB071-24C2-4D32-8732-14C3CCA6C9FA}">
      <dgm:prSet/>
      <dgm:spPr/>
      <dgm:t>
        <a:bodyPr/>
        <a:lstStyle/>
        <a:p>
          <a:endParaRPr lang="en-US"/>
        </a:p>
      </dgm:t>
    </dgm:pt>
    <dgm:pt modelId="{DD9A23C5-60E9-4E6C-A0DD-B8771C250B59}" type="sibTrans" cxnId="{7E2BB071-24C2-4D32-8732-14C3CCA6C9FA}">
      <dgm:prSet/>
      <dgm:spPr/>
      <dgm:t>
        <a:bodyPr/>
        <a:lstStyle/>
        <a:p>
          <a:endParaRPr lang="en-US"/>
        </a:p>
      </dgm:t>
    </dgm:pt>
    <dgm:pt modelId="{2BC5B60B-DDCA-4CFB-A361-3A395FFAE96A}">
      <dgm:prSet phldrT="[Text]" custT="1"/>
      <dgm:spPr/>
      <dgm:t>
        <a:bodyPr/>
        <a:lstStyle/>
        <a:p>
          <a:r>
            <a:rPr lang="en-US" sz="2000" dirty="0"/>
            <a:t>PTA licensure exam</a:t>
          </a:r>
        </a:p>
      </dgm:t>
    </dgm:pt>
    <dgm:pt modelId="{D5BC03B7-95B3-49B8-8B9A-87D5AD223DC7}" type="parTrans" cxnId="{DD273FEC-C40C-437E-BAB8-51A12C2D3E2C}">
      <dgm:prSet/>
      <dgm:spPr/>
      <dgm:t>
        <a:bodyPr/>
        <a:lstStyle/>
        <a:p>
          <a:endParaRPr lang="en-US"/>
        </a:p>
      </dgm:t>
    </dgm:pt>
    <dgm:pt modelId="{CD9305DA-0AFE-4963-9BFE-6909BD478802}" type="sibTrans" cxnId="{DD273FEC-C40C-437E-BAB8-51A12C2D3E2C}">
      <dgm:prSet/>
      <dgm:spPr/>
      <dgm:t>
        <a:bodyPr/>
        <a:lstStyle/>
        <a:p>
          <a:endParaRPr lang="en-US"/>
        </a:p>
      </dgm:t>
    </dgm:pt>
    <dgm:pt modelId="{C0ACC627-31E2-4D4C-9090-A3E6FF37CC7C}" type="pres">
      <dgm:prSet presAssocID="{23313C43-5503-452C-BFF1-910769776E04}" presName="Name0" presStyleCnt="0">
        <dgm:presLayoutVars>
          <dgm:dir/>
          <dgm:animLvl val="lvl"/>
          <dgm:resizeHandles val="exact"/>
        </dgm:presLayoutVars>
      </dgm:prSet>
      <dgm:spPr/>
    </dgm:pt>
    <dgm:pt modelId="{BB570B61-25FB-44A2-9A08-EE99F82F7232}" type="pres">
      <dgm:prSet presAssocID="{F768ACE6-E365-44F7-8C31-99C36C40595A}" presName="parTxOnly" presStyleLbl="node1" presStyleIdx="0" presStyleCnt="3">
        <dgm:presLayoutVars>
          <dgm:chMax val="0"/>
          <dgm:chPref val="0"/>
          <dgm:bulletEnabled val="1"/>
        </dgm:presLayoutVars>
      </dgm:prSet>
      <dgm:spPr/>
    </dgm:pt>
    <dgm:pt modelId="{B8826FF3-70E2-4BE5-B8ED-AE3145C9094D}" type="pres">
      <dgm:prSet presAssocID="{066E68E5-DB5D-4267-8AAF-E7826CC3DB41}" presName="parTxOnlySpace" presStyleCnt="0"/>
      <dgm:spPr/>
    </dgm:pt>
    <dgm:pt modelId="{021F9805-B4E9-4D2C-B05D-6339A025C937}" type="pres">
      <dgm:prSet presAssocID="{AFBECF7A-B5FF-4EC8-B09D-C9170E841BD7}" presName="parTxOnly" presStyleLbl="node1" presStyleIdx="1" presStyleCnt="3">
        <dgm:presLayoutVars>
          <dgm:chMax val="0"/>
          <dgm:chPref val="0"/>
          <dgm:bulletEnabled val="1"/>
        </dgm:presLayoutVars>
      </dgm:prSet>
      <dgm:spPr/>
    </dgm:pt>
    <dgm:pt modelId="{44A8ECAD-85B8-4DAC-859A-69B07FC9DD7D}" type="pres">
      <dgm:prSet presAssocID="{DD9A23C5-60E9-4E6C-A0DD-B8771C250B59}" presName="parTxOnlySpace" presStyleCnt="0"/>
      <dgm:spPr/>
    </dgm:pt>
    <dgm:pt modelId="{0DDEA9DC-F2E3-449A-8335-64803355B312}" type="pres">
      <dgm:prSet presAssocID="{2BC5B60B-DDCA-4CFB-A361-3A395FFAE96A}" presName="parTxOnly" presStyleLbl="node1" presStyleIdx="2" presStyleCnt="3">
        <dgm:presLayoutVars>
          <dgm:chMax val="0"/>
          <dgm:chPref val="0"/>
          <dgm:bulletEnabled val="1"/>
        </dgm:presLayoutVars>
      </dgm:prSet>
      <dgm:spPr/>
    </dgm:pt>
  </dgm:ptLst>
  <dgm:cxnLst>
    <dgm:cxn modelId="{CC1A673F-170C-4CA6-AFD7-B8839A9CBA11}" type="presOf" srcId="{2BC5B60B-DDCA-4CFB-A361-3A395FFAE96A}" destId="{0DDEA9DC-F2E3-449A-8335-64803355B312}" srcOrd="0" destOrd="0" presId="urn:microsoft.com/office/officeart/2005/8/layout/chevron1"/>
    <dgm:cxn modelId="{7E2BB071-24C2-4D32-8732-14C3CCA6C9FA}" srcId="{23313C43-5503-452C-BFF1-910769776E04}" destId="{AFBECF7A-B5FF-4EC8-B09D-C9170E841BD7}" srcOrd="1" destOrd="0" parTransId="{E74F2C04-528E-4107-9E82-4E09207DC33B}" sibTransId="{DD9A23C5-60E9-4E6C-A0DD-B8771C250B59}"/>
    <dgm:cxn modelId="{6332C781-55C9-4A93-B959-8745804A740A}" type="presOf" srcId="{23313C43-5503-452C-BFF1-910769776E04}" destId="{C0ACC627-31E2-4D4C-9090-A3E6FF37CC7C}" srcOrd="0" destOrd="0" presId="urn:microsoft.com/office/officeart/2005/8/layout/chevron1"/>
    <dgm:cxn modelId="{B09D19A0-DA7D-42F2-90BE-534C2A4F1882}" type="presOf" srcId="{AFBECF7A-B5FF-4EC8-B09D-C9170E841BD7}" destId="{021F9805-B4E9-4D2C-B05D-6339A025C937}" srcOrd="0" destOrd="0" presId="urn:microsoft.com/office/officeart/2005/8/layout/chevron1"/>
    <dgm:cxn modelId="{C37ADDB9-3461-44EC-8D74-E26CEDFF704C}" type="presOf" srcId="{F768ACE6-E365-44F7-8C31-99C36C40595A}" destId="{BB570B61-25FB-44A2-9A08-EE99F82F7232}" srcOrd="0" destOrd="0" presId="urn:microsoft.com/office/officeart/2005/8/layout/chevron1"/>
    <dgm:cxn modelId="{DD273FEC-C40C-437E-BAB8-51A12C2D3E2C}" srcId="{23313C43-5503-452C-BFF1-910769776E04}" destId="{2BC5B60B-DDCA-4CFB-A361-3A395FFAE96A}" srcOrd="2" destOrd="0" parTransId="{D5BC03B7-95B3-49B8-8B9A-87D5AD223DC7}" sibTransId="{CD9305DA-0AFE-4963-9BFE-6909BD478802}"/>
    <dgm:cxn modelId="{E8FA85F8-E378-4927-8599-DC9C4FD7D09D}" srcId="{23313C43-5503-452C-BFF1-910769776E04}" destId="{F768ACE6-E365-44F7-8C31-99C36C40595A}" srcOrd="0" destOrd="0" parTransId="{46D93276-5F1F-4E3F-8DF6-599D6EDFF7E3}" sibTransId="{066E68E5-DB5D-4267-8AAF-E7826CC3DB41}"/>
    <dgm:cxn modelId="{6CC9227B-4171-42F7-9B7E-6874F26EE753}" type="presParOf" srcId="{C0ACC627-31E2-4D4C-9090-A3E6FF37CC7C}" destId="{BB570B61-25FB-44A2-9A08-EE99F82F7232}" srcOrd="0" destOrd="0" presId="urn:microsoft.com/office/officeart/2005/8/layout/chevron1"/>
    <dgm:cxn modelId="{054AC8F5-5C5C-4559-9B2C-317E313025BA}" type="presParOf" srcId="{C0ACC627-31E2-4D4C-9090-A3E6FF37CC7C}" destId="{B8826FF3-70E2-4BE5-B8ED-AE3145C9094D}" srcOrd="1" destOrd="0" presId="urn:microsoft.com/office/officeart/2005/8/layout/chevron1"/>
    <dgm:cxn modelId="{3CD0957A-B4A7-4411-B8D6-059A08807C86}" type="presParOf" srcId="{C0ACC627-31E2-4D4C-9090-A3E6FF37CC7C}" destId="{021F9805-B4E9-4D2C-B05D-6339A025C937}" srcOrd="2" destOrd="0" presId="urn:microsoft.com/office/officeart/2005/8/layout/chevron1"/>
    <dgm:cxn modelId="{DCABB040-FE15-4CE1-A1F9-2113B5BDB00E}" type="presParOf" srcId="{C0ACC627-31E2-4D4C-9090-A3E6FF37CC7C}" destId="{44A8ECAD-85B8-4DAC-859A-69B07FC9DD7D}" srcOrd="3" destOrd="0" presId="urn:microsoft.com/office/officeart/2005/8/layout/chevron1"/>
    <dgm:cxn modelId="{A3BAF7F4-A834-4500-A241-2EE07DB5F3B2}" type="presParOf" srcId="{C0ACC627-31E2-4D4C-9090-A3E6FF37CC7C}" destId="{0DDEA9DC-F2E3-449A-8335-64803355B3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AA43FB-EF11-4D2F-80D9-0B0FC71BE74F}" type="doc">
      <dgm:prSet loTypeId="urn:microsoft.com/office/officeart/2005/8/layout/lProcess2" loCatId="list" qsTypeId="urn:microsoft.com/office/officeart/2005/8/quickstyle/simple2" qsCatId="simple" csTypeId="urn:microsoft.com/office/officeart/2005/8/colors/accent1_1" csCatId="accent1" phldr="1"/>
      <dgm:spPr/>
      <dgm:t>
        <a:bodyPr/>
        <a:lstStyle/>
        <a:p>
          <a:endParaRPr lang="en-US"/>
        </a:p>
      </dgm:t>
    </dgm:pt>
    <dgm:pt modelId="{423687BD-A87B-4987-829E-AAABC2BBB71D}">
      <dgm:prSet phldrT="[Text]"/>
      <dgm:spPr/>
      <dgm:t>
        <a:bodyPr/>
        <a:lstStyle/>
        <a:p>
          <a:r>
            <a:rPr lang="en-US" b="1" dirty="0"/>
            <a:t>Time Commitment</a:t>
          </a:r>
        </a:p>
      </dgm:t>
    </dgm:pt>
    <dgm:pt modelId="{68E8887E-828D-47CE-9026-07453F7917EF}" type="parTrans" cxnId="{CEEBA3D9-5A09-4357-94D9-6DC8B2ABE211}">
      <dgm:prSet/>
      <dgm:spPr/>
      <dgm:t>
        <a:bodyPr/>
        <a:lstStyle/>
        <a:p>
          <a:endParaRPr lang="en-US"/>
        </a:p>
      </dgm:t>
    </dgm:pt>
    <dgm:pt modelId="{85DF6A98-956C-4FC3-AA3F-3A04A0CE0569}" type="sibTrans" cxnId="{CEEBA3D9-5A09-4357-94D9-6DC8B2ABE211}">
      <dgm:prSet/>
      <dgm:spPr/>
      <dgm:t>
        <a:bodyPr/>
        <a:lstStyle/>
        <a:p>
          <a:endParaRPr lang="en-US"/>
        </a:p>
      </dgm:t>
    </dgm:pt>
    <dgm:pt modelId="{5D7953C0-4153-4B1B-9FBB-3B2929FBA73F}">
      <dgm:prSet phldrT="[Text]"/>
      <dgm:spPr/>
      <dgm:t>
        <a:bodyPr/>
        <a:lstStyle/>
        <a:p>
          <a:r>
            <a:rPr lang="en-US" dirty="0"/>
            <a:t>High School</a:t>
          </a:r>
        </a:p>
      </dgm:t>
    </dgm:pt>
    <dgm:pt modelId="{A1C5A074-92DA-4792-9CE7-C65CE99445ED}" type="parTrans" cxnId="{0E80E2D2-D1F0-4583-A297-C6344B7EB46A}">
      <dgm:prSet/>
      <dgm:spPr/>
      <dgm:t>
        <a:bodyPr/>
        <a:lstStyle/>
        <a:p>
          <a:endParaRPr lang="en-US"/>
        </a:p>
      </dgm:t>
    </dgm:pt>
    <dgm:pt modelId="{8427E2B1-32AB-4392-9929-5F1F8B5158EC}" type="sibTrans" cxnId="{0E80E2D2-D1F0-4583-A297-C6344B7EB46A}">
      <dgm:prSet/>
      <dgm:spPr/>
      <dgm:t>
        <a:bodyPr/>
        <a:lstStyle/>
        <a:p>
          <a:endParaRPr lang="en-US"/>
        </a:p>
      </dgm:t>
    </dgm:pt>
    <dgm:pt modelId="{0E3C00F5-7235-4503-A818-63A6FC5E8933}">
      <dgm:prSet phldrT="[Text]"/>
      <dgm:spPr/>
      <dgm:t>
        <a:bodyPr/>
        <a:lstStyle/>
        <a:p>
          <a:r>
            <a:rPr lang="en-US" dirty="0"/>
            <a:t>2-year PTA program</a:t>
          </a:r>
        </a:p>
      </dgm:t>
    </dgm:pt>
    <dgm:pt modelId="{3A9BE2E9-4DD9-4333-A130-EB6E3484CD25}" type="parTrans" cxnId="{267C1A24-3181-479C-9498-758686514E9F}">
      <dgm:prSet/>
      <dgm:spPr/>
      <dgm:t>
        <a:bodyPr/>
        <a:lstStyle/>
        <a:p>
          <a:endParaRPr lang="en-US"/>
        </a:p>
      </dgm:t>
    </dgm:pt>
    <dgm:pt modelId="{733F467F-3647-4B9E-AD66-E87FAB9467DD}" type="sibTrans" cxnId="{267C1A24-3181-479C-9498-758686514E9F}">
      <dgm:prSet/>
      <dgm:spPr/>
      <dgm:t>
        <a:bodyPr/>
        <a:lstStyle/>
        <a:p>
          <a:endParaRPr lang="en-US"/>
        </a:p>
      </dgm:t>
    </dgm:pt>
    <dgm:pt modelId="{E0FB098A-D492-4F0A-8D77-7D989BCDACF2}">
      <dgm:prSet phldrT="[Text]"/>
      <dgm:spPr/>
      <dgm:t>
        <a:bodyPr/>
        <a:lstStyle/>
        <a:p>
          <a:r>
            <a:rPr lang="en-US" b="1" dirty="0"/>
            <a:t>Preparation</a:t>
          </a:r>
        </a:p>
      </dgm:t>
    </dgm:pt>
    <dgm:pt modelId="{A73F3330-B854-48EF-AC33-01F04B033AA9}" type="parTrans" cxnId="{6CB981ED-1E33-4D80-B855-7793E86AAD64}">
      <dgm:prSet/>
      <dgm:spPr/>
      <dgm:t>
        <a:bodyPr/>
        <a:lstStyle/>
        <a:p>
          <a:endParaRPr lang="en-US"/>
        </a:p>
      </dgm:t>
    </dgm:pt>
    <dgm:pt modelId="{9BB0D751-19B8-44EF-B375-FE41F636D437}" type="sibTrans" cxnId="{6CB981ED-1E33-4D80-B855-7793E86AAD64}">
      <dgm:prSet/>
      <dgm:spPr/>
      <dgm:t>
        <a:bodyPr/>
        <a:lstStyle/>
        <a:p>
          <a:endParaRPr lang="en-US"/>
        </a:p>
      </dgm:t>
    </dgm:pt>
    <dgm:pt modelId="{06DA31CD-A23A-4701-8AE1-81A09104BAE4}">
      <dgm:prSet phldrT="[Text]"/>
      <dgm:spPr/>
      <dgm:t>
        <a:bodyPr/>
        <a:lstStyle/>
        <a:p>
          <a:r>
            <a:rPr lang="en-US" dirty="0"/>
            <a:t>Science background</a:t>
          </a:r>
        </a:p>
      </dgm:t>
    </dgm:pt>
    <dgm:pt modelId="{7EDB62E2-75AB-4CE3-B962-C2AFC3EDAACB}" type="parTrans" cxnId="{326B25E8-9698-44D0-9D24-CC409A1B330B}">
      <dgm:prSet/>
      <dgm:spPr/>
      <dgm:t>
        <a:bodyPr/>
        <a:lstStyle/>
        <a:p>
          <a:endParaRPr lang="en-US"/>
        </a:p>
      </dgm:t>
    </dgm:pt>
    <dgm:pt modelId="{26C8C8BA-A9BF-4995-84D1-CA5A9B0FDEA1}" type="sibTrans" cxnId="{326B25E8-9698-44D0-9D24-CC409A1B330B}">
      <dgm:prSet/>
      <dgm:spPr/>
      <dgm:t>
        <a:bodyPr/>
        <a:lstStyle/>
        <a:p>
          <a:endParaRPr lang="en-US"/>
        </a:p>
      </dgm:t>
    </dgm:pt>
    <dgm:pt modelId="{29750A18-DECA-48F9-8663-2CDCBD15BC94}">
      <dgm:prSet phldrT="[Text]"/>
      <dgm:spPr/>
      <dgm:t>
        <a:bodyPr/>
        <a:lstStyle/>
        <a:p>
          <a:r>
            <a:rPr lang="en-US" dirty="0"/>
            <a:t>Understanding of profession</a:t>
          </a:r>
        </a:p>
      </dgm:t>
    </dgm:pt>
    <dgm:pt modelId="{6C0FDB1B-57AA-49AF-AADC-6894BEC94C7B}" type="parTrans" cxnId="{1DE4264B-31ED-4D85-9666-CAFF306AEE63}">
      <dgm:prSet/>
      <dgm:spPr/>
      <dgm:t>
        <a:bodyPr/>
        <a:lstStyle/>
        <a:p>
          <a:endParaRPr lang="en-US"/>
        </a:p>
      </dgm:t>
    </dgm:pt>
    <dgm:pt modelId="{3EC6741B-3748-4DCD-857E-2A5F89CB430A}" type="sibTrans" cxnId="{1DE4264B-31ED-4D85-9666-CAFF306AEE63}">
      <dgm:prSet/>
      <dgm:spPr/>
      <dgm:t>
        <a:bodyPr/>
        <a:lstStyle/>
        <a:p>
          <a:endParaRPr lang="en-US"/>
        </a:p>
      </dgm:t>
    </dgm:pt>
    <dgm:pt modelId="{29621F1B-97B7-498C-B726-AA9C20693B53}">
      <dgm:prSet phldrT="[Text]"/>
      <dgm:spPr/>
      <dgm:t>
        <a:bodyPr/>
        <a:lstStyle/>
        <a:p>
          <a:r>
            <a:rPr lang="en-US" b="1" dirty="0"/>
            <a:t>Applying</a:t>
          </a:r>
        </a:p>
      </dgm:t>
    </dgm:pt>
    <dgm:pt modelId="{D5E14821-264E-4DF8-BF0B-0023A4429022}" type="parTrans" cxnId="{36D1BFAD-E02E-4FFA-8B0C-C3B51EA66FB6}">
      <dgm:prSet/>
      <dgm:spPr/>
      <dgm:t>
        <a:bodyPr/>
        <a:lstStyle/>
        <a:p>
          <a:endParaRPr lang="en-US"/>
        </a:p>
      </dgm:t>
    </dgm:pt>
    <dgm:pt modelId="{59BEA85C-4A62-45BE-8BB6-A9975F0E5F99}" type="sibTrans" cxnId="{36D1BFAD-E02E-4FFA-8B0C-C3B51EA66FB6}">
      <dgm:prSet/>
      <dgm:spPr/>
      <dgm:t>
        <a:bodyPr/>
        <a:lstStyle/>
        <a:p>
          <a:endParaRPr lang="en-US"/>
        </a:p>
      </dgm:t>
    </dgm:pt>
    <dgm:pt modelId="{C67ACB4D-857F-4DE4-B3AE-867C2D497B4D}">
      <dgm:prSet phldrT="[Text]"/>
      <dgm:spPr/>
      <dgm:t>
        <a:bodyPr/>
        <a:lstStyle/>
        <a:p>
          <a:r>
            <a:rPr lang="en-US"/>
            <a:t>PTACAS</a:t>
          </a:r>
          <a:endParaRPr lang="en-US" dirty="0"/>
        </a:p>
      </dgm:t>
    </dgm:pt>
    <dgm:pt modelId="{FC3244A6-B15D-4AC6-BF6B-770D3CF5BB05}" type="parTrans" cxnId="{3095C0AB-4C16-44F8-82E9-69B940EE02EB}">
      <dgm:prSet/>
      <dgm:spPr/>
      <dgm:t>
        <a:bodyPr/>
        <a:lstStyle/>
        <a:p>
          <a:endParaRPr lang="en-US"/>
        </a:p>
      </dgm:t>
    </dgm:pt>
    <dgm:pt modelId="{2FADC34E-BC0F-49A7-A85F-AC8BD1352606}" type="sibTrans" cxnId="{3095C0AB-4C16-44F8-82E9-69B940EE02EB}">
      <dgm:prSet/>
      <dgm:spPr/>
      <dgm:t>
        <a:bodyPr/>
        <a:lstStyle/>
        <a:p>
          <a:endParaRPr lang="en-US"/>
        </a:p>
      </dgm:t>
    </dgm:pt>
    <dgm:pt modelId="{03A57B1A-3445-43F3-B798-92C39410D1C1}">
      <dgm:prSet phldrT="[Text]"/>
      <dgm:spPr/>
      <dgm:t>
        <a:bodyPr/>
        <a:lstStyle/>
        <a:p>
          <a:r>
            <a:rPr lang="en-US" dirty="0"/>
            <a:t>Individual program applications</a:t>
          </a:r>
        </a:p>
      </dgm:t>
    </dgm:pt>
    <dgm:pt modelId="{4049BCA5-FC31-429A-A9BF-BD8A775DE9E8}" type="parTrans" cxnId="{8BEE33E9-1963-4347-8806-6233018B02CC}">
      <dgm:prSet/>
      <dgm:spPr/>
      <dgm:t>
        <a:bodyPr/>
        <a:lstStyle/>
        <a:p>
          <a:endParaRPr lang="en-US"/>
        </a:p>
      </dgm:t>
    </dgm:pt>
    <dgm:pt modelId="{88876863-6B9B-466C-A58A-6D68B37A2A2D}" type="sibTrans" cxnId="{8BEE33E9-1963-4347-8806-6233018B02CC}">
      <dgm:prSet/>
      <dgm:spPr/>
      <dgm:t>
        <a:bodyPr/>
        <a:lstStyle/>
        <a:p>
          <a:endParaRPr lang="en-US"/>
        </a:p>
      </dgm:t>
    </dgm:pt>
    <dgm:pt modelId="{5577DF4B-1565-416C-9AFB-49C7B5A326CC}">
      <dgm:prSet phldrT="[Text]"/>
      <dgm:spPr/>
      <dgm:t>
        <a:bodyPr/>
        <a:lstStyle/>
        <a:p>
          <a:r>
            <a:rPr lang="en-US" b="1"/>
            <a:t>Curriculum</a:t>
          </a:r>
          <a:endParaRPr lang="en-US" b="1" dirty="0"/>
        </a:p>
      </dgm:t>
    </dgm:pt>
    <dgm:pt modelId="{EE3AC55F-3961-404C-A11F-94CEEC05A22B}" type="parTrans" cxnId="{4DA3992B-B204-45E2-AA9C-22715C2BACFF}">
      <dgm:prSet/>
      <dgm:spPr/>
      <dgm:t>
        <a:bodyPr/>
        <a:lstStyle/>
        <a:p>
          <a:endParaRPr lang="en-US"/>
        </a:p>
      </dgm:t>
    </dgm:pt>
    <dgm:pt modelId="{7F617432-17BB-4AAF-8761-D5CBD8D20EE9}" type="sibTrans" cxnId="{4DA3992B-B204-45E2-AA9C-22715C2BACFF}">
      <dgm:prSet/>
      <dgm:spPr/>
      <dgm:t>
        <a:bodyPr/>
        <a:lstStyle/>
        <a:p>
          <a:endParaRPr lang="en-US"/>
        </a:p>
      </dgm:t>
    </dgm:pt>
    <dgm:pt modelId="{97DD6BDC-0272-47E2-8AAD-5B6892BB81F6}">
      <dgm:prSet phldrT="[Text]"/>
      <dgm:spPr/>
      <dgm:t>
        <a:bodyPr/>
        <a:lstStyle/>
        <a:p>
          <a:r>
            <a:rPr lang="en-US" b="1" dirty="0"/>
            <a:t>Degree</a:t>
          </a:r>
        </a:p>
      </dgm:t>
    </dgm:pt>
    <dgm:pt modelId="{DFE02001-70C8-4C16-901E-6BE0C7C6C527}" type="parTrans" cxnId="{8B9372B6-C045-4CDD-BA21-2916C93D8867}">
      <dgm:prSet/>
      <dgm:spPr/>
      <dgm:t>
        <a:bodyPr/>
        <a:lstStyle/>
        <a:p>
          <a:endParaRPr lang="en-US"/>
        </a:p>
      </dgm:t>
    </dgm:pt>
    <dgm:pt modelId="{BE7171D9-694E-4B67-BB21-23A9EBB77999}" type="sibTrans" cxnId="{8B9372B6-C045-4CDD-BA21-2916C93D8867}">
      <dgm:prSet/>
      <dgm:spPr/>
      <dgm:t>
        <a:bodyPr/>
        <a:lstStyle/>
        <a:p>
          <a:endParaRPr lang="en-US"/>
        </a:p>
      </dgm:t>
    </dgm:pt>
    <dgm:pt modelId="{7E1B14C2-3FCE-4294-AF5B-FAE3DF3EBB9A}">
      <dgm:prSet phldrT="[Text]"/>
      <dgm:spPr/>
      <dgm:t>
        <a:bodyPr/>
        <a:lstStyle/>
        <a:p>
          <a:r>
            <a:rPr lang="en-US"/>
            <a:t>Clinical</a:t>
          </a:r>
          <a:endParaRPr lang="en-US" dirty="0"/>
        </a:p>
      </dgm:t>
    </dgm:pt>
    <dgm:pt modelId="{03F1F86D-7E1E-429D-8342-C86BDCCD1C74}" type="parTrans" cxnId="{E5020B86-4CDD-48A3-82E9-6718B9360880}">
      <dgm:prSet/>
      <dgm:spPr/>
      <dgm:t>
        <a:bodyPr/>
        <a:lstStyle/>
        <a:p>
          <a:endParaRPr lang="en-US"/>
        </a:p>
      </dgm:t>
    </dgm:pt>
    <dgm:pt modelId="{DE917C4B-B535-4278-8CB9-2129DDCB7363}" type="sibTrans" cxnId="{E5020B86-4CDD-48A3-82E9-6718B9360880}">
      <dgm:prSet/>
      <dgm:spPr/>
      <dgm:t>
        <a:bodyPr/>
        <a:lstStyle/>
        <a:p>
          <a:endParaRPr lang="en-US"/>
        </a:p>
      </dgm:t>
    </dgm:pt>
    <dgm:pt modelId="{22258140-5AAB-4577-9FBD-2372B4A9D07B}">
      <dgm:prSet phldrT="[Text]"/>
      <dgm:spPr/>
      <dgm:t>
        <a:bodyPr/>
        <a:lstStyle/>
        <a:p>
          <a:r>
            <a:rPr lang="en-US" dirty="0"/>
            <a:t>Didactic/lab</a:t>
          </a:r>
        </a:p>
      </dgm:t>
    </dgm:pt>
    <dgm:pt modelId="{81B1183B-7677-49EE-AE90-4E7AB1074284}" type="parTrans" cxnId="{6D2493B5-F8DE-48C0-9A3B-5166F7942C86}">
      <dgm:prSet/>
      <dgm:spPr/>
      <dgm:t>
        <a:bodyPr/>
        <a:lstStyle/>
        <a:p>
          <a:endParaRPr lang="en-US"/>
        </a:p>
      </dgm:t>
    </dgm:pt>
    <dgm:pt modelId="{7480D61B-22BB-4CFF-B254-ABE2A287FD67}" type="sibTrans" cxnId="{6D2493B5-F8DE-48C0-9A3B-5166F7942C86}">
      <dgm:prSet/>
      <dgm:spPr/>
      <dgm:t>
        <a:bodyPr/>
        <a:lstStyle/>
        <a:p>
          <a:endParaRPr lang="en-US"/>
        </a:p>
      </dgm:t>
    </dgm:pt>
    <dgm:pt modelId="{168B4399-B5D0-4A7C-821E-6B47A6680C15}">
      <dgm:prSet phldrT="[Text]"/>
      <dgm:spPr/>
      <dgm:t>
        <a:bodyPr/>
        <a:lstStyle/>
        <a:p>
          <a:r>
            <a:rPr lang="en-US" dirty="0"/>
            <a:t>Licensure exam / certification</a:t>
          </a:r>
        </a:p>
      </dgm:t>
    </dgm:pt>
    <dgm:pt modelId="{FA654F7D-BC19-4675-A967-D9606B9D7AF8}" type="parTrans" cxnId="{5BC397E6-E974-41B4-9E96-9EEC4A884D6C}">
      <dgm:prSet/>
      <dgm:spPr/>
      <dgm:t>
        <a:bodyPr/>
        <a:lstStyle/>
        <a:p>
          <a:endParaRPr lang="en-US"/>
        </a:p>
      </dgm:t>
    </dgm:pt>
    <dgm:pt modelId="{39312CB8-CDFF-41B6-83D4-092CCD309A87}" type="sibTrans" cxnId="{5BC397E6-E974-41B4-9E96-9EEC4A884D6C}">
      <dgm:prSet/>
      <dgm:spPr/>
      <dgm:t>
        <a:bodyPr/>
        <a:lstStyle/>
        <a:p>
          <a:endParaRPr lang="en-US"/>
        </a:p>
      </dgm:t>
    </dgm:pt>
    <dgm:pt modelId="{1DBD1746-EF62-4AC4-9F4D-B1A54C9DF230}">
      <dgm:prSet phldrT="[Text]"/>
      <dgm:spPr/>
      <dgm:t>
        <a:bodyPr/>
        <a:lstStyle/>
        <a:p>
          <a:r>
            <a:rPr lang="en-US" dirty="0"/>
            <a:t>Associate degree</a:t>
          </a:r>
        </a:p>
      </dgm:t>
    </dgm:pt>
    <dgm:pt modelId="{870B783C-91C3-43A2-A354-0B20A7D950D4}" type="parTrans" cxnId="{9F88C9D3-D172-41AB-A0DB-D23523608944}">
      <dgm:prSet/>
      <dgm:spPr/>
      <dgm:t>
        <a:bodyPr/>
        <a:lstStyle/>
        <a:p>
          <a:endParaRPr lang="en-US"/>
        </a:p>
      </dgm:t>
    </dgm:pt>
    <dgm:pt modelId="{90224935-7299-4E1D-9F28-A75F2833EF42}" type="sibTrans" cxnId="{9F88C9D3-D172-41AB-A0DB-D23523608944}">
      <dgm:prSet/>
      <dgm:spPr/>
      <dgm:t>
        <a:bodyPr/>
        <a:lstStyle/>
        <a:p>
          <a:endParaRPr lang="en-US"/>
        </a:p>
      </dgm:t>
    </dgm:pt>
    <dgm:pt modelId="{3D800FB6-88F8-4682-B654-0A2A04DB1C51}" type="pres">
      <dgm:prSet presAssocID="{59AA43FB-EF11-4D2F-80D9-0B0FC71BE74F}" presName="theList" presStyleCnt="0">
        <dgm:presLayoutVars>
          <dgm:dir/>
          <dgm:animLvl val="lvl"/>
          <dgm:resizeHandles val="exact"/>
        </dgm:presLayoutVars>
      </dgm:prSet>
      <dgm:spPr/>
    </dgm:pt>
    <dgm:pt modelId="{C48DBACC-C2F2-4E5C-9BCE-FED2F2D43EF4}" type="pres">
      <dgm:prSet presAssocID="{423687BD-A87B-4987-829E-AAABC2BBB71D}" presName="compNode" presStyleCnt="0"/>
      <dgm:spPr/>
    </dgm:pt>
    <dgm:pt modelId="{3C2C2D98-3BE1-4472-8262-9F8724643D99}" type="pres">
      <dgm:prSet presAssocID="{423687BD-A87B-4987-829E-AAABC2BBB71D}" presName="aNode" presStyleLbl="bgShp" presStyleIdx="0" presStyleCnt="5" custScaleY="84749" custLinFactNeighborX="-748" custLinFactNeighborY="-78"/>
      <dgm:spPr/>
    </dgm:pt>
    <dgm:pt modelId="{3EA22396-66DE-4332-AF0C-3E3B8927A84E}" type="pres">
      <dgm:prSet presAssocID="{423687BD-A87B-4987-829E-AAABC2BBB71D}" presName="textNode" presStyleLbl="bgShp" presStyleIdx="0" presStyleCnt="5"/>
      <dgm:spPr/>
    </dgm:pt>
    <dgm:pt modelId="{74D35B5F-94FD-474B-9DDF-B21A16BA6B27}" type="pres">
      <dgm:prSet presAssocID="{423687BD-A87B-4987-829E-AAABC2BBB71D}" presName="compChildNode" presStyleCnt="0"/>
      <dgm:spPr/>
    </dgm:pt>
    <dgm:pt modelId="{2E1CEB9A-10D0-4E41-80CD-0EB32ABAA3E5}" type="pres">
      <dgm:prSet presAssocID="{423687BD-A87B-4987-829E-AAABC2BBB71D}" presName="theInnerList" presStyleCnt="0"/>
      <dgm:spPr/>
    </dgm:pt>
    <dgm:pt modelId="{B8FD484C-99AA-422B-9299-C5FB04E1427A}" type="pres">
      <dgm:prSet presAssocID="{5D7953C0-4153-4B1B-9FBB-3B2929FBA73F}" presName="childNode" presStyleLbl="node1" presStyleIdx="0" presStyleCnt="10" custScaleX="97186" custScaleY="38439" custLinFactNeighborX="936" custLinFactNeighborY="-35619">
        <dgm:presLayoutVars>
          <dgm:bulletEnabled val="1"/>
        </dgm:presLayoutVars>
      </dgm:prSet>
      <dgm:spPr/>
    </dgm:pt>
    <dgm:pt modelId="{D6380445-A658-4CDB-9464-165709554056}" type="pres">
      <dgm:prSet presAssocID="{5D7953C0-4153-4B1B-9FBB-3B2929FBA73F}" presName="aSpace2" presStyleCnt="0"/>
      <dgm:spPr/>
    </dgm:pt>
    <dgm:pt modelId="{EB9C8CD3-0D58-4A31-8CC8-02CBE96BE370}" type="pres">
      <dgm:prSet presAssocID="{0E3C00F5-7235-4503-A818-63A6FC5E8933}" presName="childNode" presStyleLbl="node1" presStyleIdx="1" presStyleCnt="10" custScaleX="97186" custScaleY="38439" custLinFactY="-3076" custLinFactNeighborX="936" custLinFactNeighborY="-100000">
        <dgm:presLayoutVars>
          <dgm:bulletEnabled val="1"/>
        </dgm:presLayoutVars>
      </dgm:prSet>
      <dgm:spPr/>
    </dgm:pt>
    <dgm:pt modelId="{3E74DFA9-3183-428A-8B7E-CE2F23376E33}" type="pres">
      <dgm:prSet presAssocID="{423687BD-A87B-4987-829E-AAABC2BBB71D}" presName="aSpace" presStyleCnt="0"/>
      <dgm:spPr/>
    </dgm:pt>
    <dgm:pt modelId="{3DC0B536-02C5-4BB2-BAFB-42BC9869A46D}" type="pres">
      <dgm:prSet presAssocID="{E0FB098A-D492-4F0A-8D77-7D989BCDACF2}" presName="compNode" presStyleCnt="0"/>
      <dgm:spPr/>
    </dgm:pt>
    <dgm:pt modelId="{B5896604-1AA0-49B1-9CF6-AC15ABE16D74}" type="pres">
      <dgm:prSet presAssocID="{E0FB098A-D492-4F0A-8D77-7D989BCDACF2}" presName="aNode" presStyleLbl="bgShp" presStyleIdx="1" presStyleCnt="5" custScaleY="84749" custLinFactNeighborX="-748" custLinFactNeighborY="-78"/>
      <dgm:spPr/>
    </dgm:pt>
    <dgm:pt modelId="{DDFB31F8-7D7B-4136-A351-FC6F18280F8A}" type="pres">
      <dgm:prSet presAssocID="{E0FB098A-D492-4F0A-8D77-7D989BCDACF2}" presName="textNode" presStyleLbl="bgShp" presStyleIdx="1" presStyleCnt="5"/>
      <dgm:spPr/>
    </dgm:pt>
    <dgm:pt modelId="{4E374425-7C7E-4092-B663-E95A33EE1960}" type="pres">
      <dgm:prSet presAssocID="{E0FB098A-D492-4F0A-8D77-7D989BCDACF2}" presName="compChildNode" presStyleCnt="0"/>
      <dgm:spPr/>
    </dgm:pt>
    <dgm:pt modelId="{ACA77027-59F2-4082-A54B-FBA2D0846FC3}" type="pres">
      <dgm:prSet presAssocID="{E0FB098A-D492-4F0A-8D77-7D989BCDACF2}" presName="theInnerList" presStyleCnt="0"/>
      <dgm:spPr/>
    </dgm:pt>
    <dgm:pt modelId="{5DC13A69-58B2-4CF8-A7A7-7CC84DE7C5B6}" type="pres">
      <dgm:prSet presAssocID="{06DA31CD-A23A-4701-8AE1-81A09104BAE4}" presName="childNode" presStyleLbl="node1" presStyleIdx="2" presStyleCnt="10" custScaleX="97186" custScaleY="38439" custLinFactNeighborX="-3740" custLinFactNeighborY="-33275">
        <dgm:presLayoutVars>
          <dgm:bulletEnabled val="1"/>
        </dgm:presLayoutVars>
      </dgm:prSet>
      <dgm:spPr/>
    </dgm:pt>
    <dgm:pt modelId="{E7DDC543-6E03-4D49-9AA8-2CF1B3D24615}" type="pres">
      <dgm:prSet presAssocID="{06DA31CD-A23A-4701-8AE1-81A09104BAE4}" presName="aSpace2" presStyleCnt="0"/>
      <dgm:spPr/>
    </dgm:pt>
    <dgm:pt modelId="{ADB38A29-52E7-4E0E-A3EA-FE30DC1D7F12}" type="pres">
      <dgm:prSet presAssocID="{29750A18-DECA-48F9-8663-2CDCBD15BC94}" presName="childNode" presStyleLbl="node1" presStyleIdx="3" presStyleCnt="10" custScaleX="97186" custScaleY="38439" custLinFactY="-2715" custLinFactNeighborX="-3740" custLinFactNeighborY="-100000">
        <dgm:presLayoutVars>
          <dgm:bulletEnabled val="1"/>
        </dgm:presLayoutVars>
      </dgm:prSet>
      <dgm:spPr/>
    </dgm:pt>
    <dgm:pt modelId="{F884A309-2217-416B-B0DD-F84618AED33F}" type="pres">
      <dgm:prSet presAssocID="{E0FB098A-D492-4F0A-8D77-7D989BCDACF2}" presName="aSpace" presStyleCnt="0"/>
      <dgm:spPr/>
    </dgm:pt>
    <dgm:pt modelId="{676E9A8F-4D6C-4929-B212-659ABFFCFA53}" type="pres">
      <dgm:prSet presAssocID="{29621F1B-97B7-498C-B726-AA9C20693B53}" presName="compNode" presStyleCnt="0"/>
      <dgm:spPr/>
    </dgm:pt>
    <dgm:pt modelId="{44D5E309-4DEF-4BD6-B2AF-9139D0342FB2}" type="pres">
      <dgm:prSet presAssocID="{29621F1B-97B7-498C-B726-AA9C20693B53}" presName="aNode" presStyleLbl="bgShp" presStyleIdx="2" presStyleCnt="5" custScaleY="84749" custLinFactNeighborX="-748" custLinFactNeighborY="-78"/>
      <dgm:spPr/>
    </dgm:pt>
    <dgm:pt modelId="{B2A012A8-1E9D-4BA2-883A-21F59707226D}" type="pres">
      <dgm:prSet presAssocID="{29621F1B-97B7-498C-B726-AA9C20693B53}" presName="textNode" presStyleLbl="bgShp" presStyleIdx="2" presStyleCnt="5"/>
      <dgm:spPr/>
    </dgm:pt>
    <dgm:pt modelId="{923D9929-A02E-4974-A744-5B5748956990}" type="pres">
      <dgm:prSet presAssocID="{29621F1B-97B7-498C-B726-AA9C20693B53}" presName="compChildNode" presStyleCnt="0"/>
      <dgm:spPr/>
    </dgm:pt>
    <dgm:pt modelId="{B8BC5759-798F-4139-8827-6E6BCF9FAE80}" type="pres">
      <dgm:prSet presAssocID="{29621F1B-97B7-498C-B726-AA9C20693B53}" presName="theInnerList" presStyleCnt="0"/>
      <dgm:spPr/>
    </dgm:pt>
    <dgm:pt modelId="{1288D4A2-B849-4898-B50E-B6E0DC222291}" type="pres">
      <dgm:prSet presAssocID="{C67ACB4D-857F-4DE4-B3AE-867C2D497B4D}" presName="childNode" presStyleLbl="node1" presStyleIdx="4" presStyleCnt="10" custScaleX="97186" custScaleY="38439" custLinFactNeighborX="-935" custLinFactNeighborY="-31395">
        <dgm:presLayoutVars>
          <dgm:bulletEnabled val="1"/>
        </dgm:presLayoutVars>
      </dgm:prSet>
      <dgm:spPr/>
    </dgm:pt>
    <dgm:pt modelId="{C76780FB-76EA-4591-81F3-9C5D72F1E023}" type="pres">
      <dgm:prSet presAssocID="{C67ACB4D-857F-4DE4-B3AE-867C2D497B4D}" presName="aSpace2" presStyleCnt="0"/>
      <dgm:spPr/>
    </dgm:pt>
    <dgm:pt modelId="{AF28A2A1-35C9-4114-A868-A43A73767931}" type="pres">
      <dgm:prSet presAssocID="{03A57B1A-3445-43F3-B798-92C39410D1C1}" presName="childNode" presStyleLbl="node1" presStyleIdx="5" presStyleCnt="10" custScaleX="97186" custScaleY="38439" custLinFactY="-2427" custLinFactNeighborX="-935" custLinFactNeighborY="-100000">
        <dgm:presLayoutVars>
          <dgm:bulletEnabled val="1"/>
        </dgm:presLayoutVars>
      </dgm:prSet>
      <dgm:spPr/>
    </dgm:pt>
    <dgm:pt modelId="{78890265-2628-4C95-97A2-19BBB86F07C9}" type="pres">
      <dgm:prSet presAssocID="{29621F1B-97B7-498C-B726-AA9C20693B53}" presName="aSpace" presStyleCnt="0"/>
      <dgm:spPr/>
    </dgm:pt>
    <dgm:pt modelId="{9579893F-1CDF-410A-BBA0-BE25C62BF886}" type="pres">
      <dgm:prSet presAssocID="{5577DF4B-1565-416C-9AFB-49C7B5A326CC}" presName="compNode" presStyleCnt="0"/>
      <dgm:spPr/>
    </dgm:pt>
    <dgm:pt modelId="{01488EA1-D150-48DA-A3EC-1978F32CD9A3}" type="pres">
      <dgm:prSet presAssocID="{5577DF4B-1565-416C-9AFB-49C7B5A326CC}" presName="aNode" presStyleLbl="bgShp" presStyleIdx="3" presStyleCnt="5" custScaleY="84749" custLinFactNeighborX="-748" custLinFactNeighborY="-78"/>
      <dgm:spPr/>
    </dgm:pt>
    <dgm:pt modelId="{B06FCF88-A954-4FC1-9E7A-1D20F8429EA0}" type="pres">
      <dgm:prSet presAssocID="{5577DF4B-1565-416C-9AFB-49C7B5A326CC}" presName="textNode" presStyleLbl="bgShp" presStyleIdx="3" presStyleCnt="5"/>
      <dgm:spPr/>
    </dgm:pt>
    <dgm:pt modelId="{2B214B61-95E0-48F8-88A3-FD93761F81DA}" type="pres">
      <dgm:prSet presAssocID="{5577DF4B-1565-416C-9AFB-49C7B5A326CC}" presName="compChildNode" presStyleCnt="0"/>
      <dgm:spPr/>
    </dgm:pt>
    <dgm:pt modelId="{0A60462B-EA0F-4966-8745-13A8DF4F830A}" type="pres">
      <dgm:prSet presAssocID="{5577DF4B-1565-416C-9AFB-49C7B5A326CC}" presName="theInnerList" presStyleCnt="0"/>
      <dgm:spPr/>
    </dgm:pt>
    <dgm:pt modelId="{3345286E-A98B-4E2F-BD22-571575DB0925}" type="pres">
      <dgm:prSet presAssocID="{22258140-5AAB-4577-9FBD-2372B4A9D07B}" presName="childNode" presStyleLbl="node1" presStyleIdx="6" presStyleCnt="10" custScaleX="97186" custScaleY="38439" custLinFactNeighborX="-2806" custLinFactNeighborY="-30932">
        <dgm:presLayoutVars>
          <dgm:bulletEnabled val="1"/>
        </dgm:presLayoutVars>
      </dgm:prSet>
      <dgm:spPr/>
    </dgm:pt>
    <dgm:pt modelId="{C2D3947F-2E98-4F1F-90D1-BF88FE96D374}" type="pres">
      <dgm:prSet presAssocID="{22258140-5AAB-4577-9FBD-2372B4A9D07B}" presName="aSpace2" presStyleCnt="0"/>
      <dgm:spPr/>
    </dgm:pt>
    <dgm:pt modelId="{712E3F7A-CCE3-486F-B2B7-F2C5D216202F}" type="pres">
      <dgm:prSet presAssocID="{7E1B14C2-3FCE-4294-AF5B-FAE3DF3EBB9A}" presName="childNode" presStyleLbl="node1" presStyleIdx="7" presStyleCnt="10" custScaleX="97186" custScaleY="38439" custLinFactY="-2355" custLinFactNeighborX="-2806" custLinFactNeighborY="-100000">
        <dgm:presLayoutVars>
          <dgm:bulletEnabled val="1"/>
        </dgm:presLayoutVars>
      </dgm:prSet>
      <dgm:spPr/>
    </dgm:pt>
    <dgm:pt modelId="{E80C8681-8A38-4941-8145-54240FF06F54}" type="pres">
      <dgm:prSet presAssocID="{5577DF4B-1565-416C-9AFB-49C7B5A326CC}" presName="aSpace" presStyleCnt="0"/>
      <dgm:spPr/>
    </dgm:pt>
    <dgm:pt modelId="{84FBD152-6990-460C-A7D7-480DA0A19D6E}" type="pres">
      <dgm:prSet presAssocID="{97DD6BDC-0272-47E2-8AAD-5B6892BB81F6}" presName="compNode" presStyleCnt="0"/>
      <dgm:spPr/>
    </dgm:pt>
    <dgm:pt modelId="{9280BA38-8C8E-4002-B5A7-6DDBAB743292}" type="pres">
      <dgm:prSet presAssocID="{97DD6BDC-0272-47E2-8AAD-5B6892BB81F6}" presName="aNode" presStyleLbl="bgShp" presStyleIdx="4" presStyleCnt="5" custScaleY="84749" custLinFactNeighborX="-748" custLinFactNeighborY="-78"/>
      <dgm:spPr/>
    </dgm:pt>
    <dgm:pt modelId="{BD8201AB-3C44-419E-B122-90978FFB05E3}" type="pres">
      <dgm:prSet presAssocID="{97DD6BDC-0272-47E2-8AAD-5B6892BB81F6}" presName="textNode" presStyleLbl="bgShp" presStyleIdx="4" presStyleCnt="5"/>
      <dgm:spPr/>
    </dgm:pt>
    <dgm:pt modelId="{20FB2151-2682-4D55-8B6A-2323AD37695E}" type="pres">
      <dgm:prSet presAssocID="{97DD6BDC-0272-47E2-8AAD-5B6892BB81F6}" presName="compChildNode" presStyleCnt="0"/>
      <dgm:spPr/>
    </dgm:pt>
    <dgm:pt modelId="{D6D035F8-AC7C-40E9-A0F3-8E4C55C6A0AC}" type="pres">
      <dgm:prSet presAssocID="{97DD6BDC-0272-47E2-8AAD-5B6892BB81F6}" presName="theInnerList" presStyleCnt="0"/>
      <dgm:spPr/>
    </dgm:pt>
    <dgm:pt modelId="{984253D7-4548-4BAB-BB27-7B98D37DC0AF}" type="pres">
      <dgm:prSet presAssocID="{1DBD1746-EF62-4AC4-9F4D-B1A54C9DF230}" presName="childNode" presStyleLbl="node1" presStyleIdx="8" presStyleCnt="10" custScaleX="97186" custScaleY="38439" custLinFactNeighborX="936" custLinFactNeighborY="-35619">
        <dgm:presLayoutVars>
          <dgm:bulletEnabled val="1"/>
        </dgm:presLayoutVars>
      </dgm:prSet>
      <dgm:spPr/>
    </dgm:pt>
    <dgm:pt modelId="{9B6CE203-7307-4C33-956F-7EFA01CC2884}" type="pres">
      <dgm:prSet presAssocID="{1DBD1746-EF62-4AC4-9F4D-B1A54C9DF230}" presName="aSpace2" presStyleCnt="0"/>
      <dgm:spPr/>
    </dgm:pt>
    <dgm:pt modelId="{0C1D37F1-E0CF-4B02-92DB-CFB4DB45EE6B}" type="pres">
      <dgm:prSet presAssocID="{168B4399-B5D0-4A7C-821E-6B47A6680C15}" presName="childNode" presStyleLbl="node1" presStyleIdx="9" presStyleCnt="10" custScaleX="97186" custScaleY="38439" custLinFactY="-3076" custLinFactNeighborX="936" custLinFactNeighborY="-100000">
        <dgm:presLayoutVars>
          <dgm:bulletEnabled val="1"/>
        </dgm:presLayoutVars>
      </dgm:prSet>
      <dgm:spPr/>
    </dgm:pt>
  </dgm:ptLst>
  <dgm:cxnLst>
    <dgm:cxn modelId="{7601E205-9355-4608-97B6-A55FC88C0A3D}" type="presOf" srcId="{5577DF4B-1565-416C-9AFB-49C7B5A326CC}" destId="{01488EA1-D150-48DA-A3EC-1978F32CD9A3}" srcOrd="0" destOrd="0" presId="urn:microsoft.com/office/officeart/2005/8/layout/lProcess2"/>
    <dgm:cxn modelId="{E8663506-B10C-44FC-B829-2A61C7360E80}" type="presOf" srcId="{22258140-5AAB-4577-9FBD-2372B4A9D07B}" destId="{3345286E-A98B-4E2F-BD22-571575DB0925}" srcOrd="0" destOrd="0" presId="urn:microsoft.com/office/officeart/2005/8/layout/lProcess2"/>
    <dgm:cxn modelId="{267C1A24-3181-479C-9498-758686514E9F}" srcId="{423687BD-A87B-4987-829E-AAABC2BBB71D}" destId="{0E3C00F5-7235-4503-A818-63A6FC5E8933}" srcOrd="1" destOrd="0" parTransId="{3A9BE2E9-4DD9-4333-A130-EB6E3484CD25}" sibTransId="{733F467F-3647-4B9E-AD66-E87FAB9467DD}"/>
    <dgm:cxn modelId="{AAA8DA29-3382-40E6-B4C1-AA8F0840A2BB}" type="presOf" srcId="{423687BD-A87B-4987-829E-AAABC2BBB71D}" destId="{3C2C2D98-3BE1-4472-8262-9F8724643D99}" srcOrd="0" destOrd="0" presId="urn:microsoft.com/office/officeart/2005/8/layout/lProcess2"/>
    <dgm:cxn modelId="{4DA3992B-B204-45E2-AA9C-22715C2BACFF}" srcId="{59AA43FB-EF11-4D2F-80D9-0B0FC71BE74F}" destId="{5577DF4B-1565-416C-9AFB-49C7B5A326CC}" srcOrd="3" destOrd="0" parTransId="{EE3AC55F-3961-404C-A11F-94CEEC05A22B}" sibTransId="{7F617432-17BB-4AAF-8761-D5CBD8D20EE9}"/>
    <dgm:cxn modelId="{4FF67F47-C371-47A8-8673-41FB53D558A2}" type="presOf" srcId="{423687BD-A87B-4987-829E-AAABC2BBB71D}" destId="{3EA22396-66DE-4332-AF0C-3E3B8927A84E}" srcOrd="1" destOrd="0" presId="urn:microsoft.com/office/officeart/2005/8/layout/lProcess2"/>
    <dgm:cxn modelId="{1DE4264B-31ED-4D85-9666-CAFF306AEE63}" srcId="{E0FB098A-D492-4F0A-8D77-7D989BCDACF2}" destId="{29750A18-DECA-48F9-8663-2CDCBD15BC94}" srcOrd="1" destOrd="0" parTransId="{6C0FDB1B-57AA-49AF-AADC-6894BEC94C7B}" sibTransId="{3EC6741B-3748-4DCD-857E-2A5F89CB430A}"/>
    <dgm:cxn modelId="{38A0516D-7B57-45E0-88CE-45812C3FB913}" type="presOf" srcId="{168B4399-B5D0-4A7C-821E-6B47A6680C15}" destId="{0C1D37F1-E0CF-4B02-92DB-CFB4DB45EE6B}" srcOrd="0" destOrd="0" presId="urn:microsoft.com/office/officeart/2005/8/layout/lProcess2"/>
    <dgm:cxn modelId="{73F3FB6D-C403-4985-A100-3F02A2D06382}" type="presOf" srcId="{C67ACB4D-857F-4DE4-B3AE-867C2D497B4D}" destId="{1288D4A2-B849-4898-B50E-B6E0DC222291}" srcOrd="0" destOrd="0" presId="urn:microsoft.com/office/officeart/2005/8/layout/lProcess2"/>
    <dgm:cxn modelId="{EDD10080-3FD0-4EAE-8419-BAC0BD502E5F}" type="presOf" srcId="{5D7953C0-4153-4B1B-9FBB-3B2929FBA73F}" destId="{B8FD484C-99AA-422B-9299-C5FB04E1427A}" srcOrd="0" destOrd="0" presId="urn:microsoft.com/office/officeart/2005/8/layout/lProcess2"/>
    <dgm:cxn modelId="{4BA64783-27A5-437F-812D-F3F551693AC0}" type="presOf" srcId="{0E3C00F5-7235-4503-A818-63A6FC5E8933}" destId="{EB9C8CD3-0D58-4A31-8CC8-02CBE96BE370}" srcOrd="0" destOrd="0" presId="urn:microsoft.com/office/officeart/2005/8/layout/lProcess2"/>
    <dgm:cxn modelId="{E5020B86-4CDD-48A3-82E9-6718B9360880}" srcId="{5577DF4B-1565-416C-9AFB-49C7B5A326CC}" destId="{7E1B14C2-3FCE-4294-AF5B-FAE3DF3EBB9A}" srcOrd="1" destOrd="0" parTransId="{03F1F86D-7E1E-429D-8342-C86BDCCD1C74}" sibTransId="{DE917C4B-B535-4278-8CB9-2129DDCB7363}"/>
    <dgm:cxn modelId="{F5645288-68BE-4C13-8216-6524A7D3B19F}" type="presOf" srcId="{E0FB098A-D492-4F0A-8D77-7D989BCDACF2}" destId="{DDFB31F8-7D7B-4136-A351-FC6F18280F8A}" srcOrd="1" destOrd="0" presId="urn:microsoft.com/office/officeart/2005/8/layout/lProcess2"/>
    <dgm:cxn modelId="{E84C178D-AFF3-489B-A096-902FA75EAC40}" type="presOf" srcId="{5577DF4B-1565-416C-9AFB-49C7B5A326CC}" destId="{B06FCF88-A954-4FC1-9E7A-1D20F8429EA0}" srcOrd="1" destOrd="0" presId="urn:microsoft.com/office/officeart/2005/8/layout/lProcess2"/>
    <dgm:cxn modelId="{93BF198E-3355-4E9E-94F1-BDCE94F0DC98}" type="presOf" srcId="{03A57B1A-3445-43F3-B798-92C39410D1C1}" destId="{AF28A2A1-35C9-4114-A868-A43A73767931}" srcOrd="0" destOrd="0" presId="urn:microsoft.com/office/officeart/2005/8/layout/lProcess2"/>
    <dgm:cxn modelId="{3095C0AB-4C16-44F8-82E9-69B940EE02EB}" srcId="{29621F1B-97B7-498C-B726-AA9C20693B53}" destId="{C67ACB4D-857F-4DE4-B3AE-867C2D497B4D}" srcOrd="0" destOrd="0" parTransId="{FC3244A6-B15D-4AC6-BF6B-770D3CF5BB05}" sibTransId="{2FADC34E-BC0F-49A7-A85F-AC8BD1352606}"/>
    <dgm:cxn modelId="{36D1BFAD-E02E-4FFA-8B0C-C3B51EA66FB6}" srcId="{59AA43FB-EF11-4D2F-80D9-0B0FC71BE74F}" destId="{29621F1B-97B7-498C-B726-AA9C20693B53}" srcOrd="2" destOrd="0" parTransId="{D5E14821-264E-4DF8-BF0B-0023A4429022}" sibTransId="{59BEA85C-4A62-45BE-8BB6-A9975F0E5F99}"/>
    <dgm:cxn modelId="{45E23CB2-97B8-4ABA-B190-A6169EB5C495}" type="presOf" srcId="{29750A18-DECA-48F9-8663-2CDCBD15BC94}" destId="{ADB38A29-52E7-4E0E-A3EA-FE30DC1D7F12}" srcOrd="0" destOrd="0" presId="urn:microsoft.com/office/officeart/2005/8/layout/lProcess2"/>
    <dgm:cxn modelId="{F6FED7B2-28DF-4172-9313-1FD437762D33}" type="presOf" srcId="{1DBD1746-EF62-4AC4-9F4D-B1A54C9DF230}" destId="{984253D7-4548-4BAB-BB27-7B98D37DC0AF}" srcOrd="0" destOrd="0" presId="urn:microsoft.com/office/officeart/2005/8/layout/lProcess2"/>
    <dgm:cxn modelId="{6D2493B5-F8DE-48C0-9A3B-5166F7942C86}" srcId="{5577DF4B-1565-416C-9AFB-49C7B5A326CC}" destId="{22258140-5AAB-4577-9FBD-2372B4A9D07B}" srcOrd="0" destOrd="0" parTransId="{81B1183B-7677-49EE-AE90-4E7AB1074284}" sibTransId="{7480D61B-22BB-4CFF-B254-ABE2A287FD67}"/>
    <dgm:cxn modelId="{8B9372B6-C045-4CDD-BA21-2916C93D8867}" srcId="{59AA43FB-EF11-4D2F-80D9-0B0FC71BE74F}" destId="{97DD6BDC-0272-47E2-8AAD-5B6892BB81F6}" srcOrd="4" destOrd="0" parTransId="{DFE02001-70C8-4C16-901E-6BE0C7C6C527}" sibTransId="{BE7171D9-694E-4B67-BB21-23A9EBB77999}"/>
    <dgm:cxn modelId="{74D660C0-6470-4FB5-BE14-CF7BE4567D2F}" type="presOf" srcId="{97DD6BDC-0272-47E2-8AAD-5B6892BB81F6}" destId="{BD8201AB-3C44-419E-B122-90978FFB05E3}" srcOrd="1" destOrd="0" presId="urn:microsoft.com/office/officeart/2005/8/layout/lProcess2"/>
    <dgm:cxn modelId="{283F1DD1-47FE-4BDB-BE6C-9D41F7ED5239}" type="presOf" srcId="{59AA43FB-EF11-4D2F-80D9-0B0FC71BE74F}" destId="{3D800FB6-88F8-4682-B654-0A2A04DB1C51}" srcOrd="0" destOrd="0" presId="urn:microsoft.com/office/officeart/2005/8/layout/lProcess2"/>
    <dgm:cxn modelId="{0E80E2D2-D1F0-4583-A297-C6344B7EB46A}" srcId="{423687BD-A87B-4987-829E-AAABC2BBB71D}" destId="{5D7953C0-4153-4B1B-9FBB-3B2929FBA73F}" srcOrd="0" destOrd="0" parTransId="{A1C5A074-92DA-4792-9CE7-C65CE99445ED}" sibTransId="{8427E2B1-32AB-4392-9929-5F1F8B5158EC}"/>
    <dgm:cxn modelId="{9F88C9D3-D172-41AB-A0DB-D23523608944}" srcId="{97DD6BDC-0272-47E2-8AAD-5B6892BB81F6}" destId="{1DBD1746-EF62-4AC4-9F4D-B1A54C9DF230}" srcOrd="0" destOrd="0" parTransId="{870B783C-91C3-43A2-A354-0B20A7D950D4}" sibTransId="{90224935-7299-4E1D-9F28-A75F2833EF42}"/>
    <dgm:cxn modelId="{CEEBA3D9-5A09-4357-94D9-6DC8B2ABE211}" srcId="{59AA43FB-EF11-4D2F-80D9-0B0FC71BE74F}" destId="{423687BD-A87B-4987-829E-AAABC2BBB71D}" srcOrd="0" destOrd="0" parTransId="{68E8887E-828D-47CE-9026-07453F7917EF}" sibTransId="{85DF6A98-956C-4FC3-AA3F-3A04A0CE0569}"/>
    <dgm:cxn modelId="{5F988EDA-F71A-4862-9DF6-3A92D3097D63}" type="presOf" srcId="{97DD6BDC-0272-47E2-8AAD-5B6892BB81F6}" destId="{9280BA38-8C8E-4002-B5A7-6DDBAB743292}" srcOrd="0" destOrd="0" presId="urn:microsoft.com/office/officeart/2005/8/layout/lProcess2"/>
    <dgm:cxn modelId="{52A659DD-CB3E-4CE5-A5EA-5DCC31722A72}" type="presOf" srcId="{29621F1B-97B7-498C-B726-AA9C20693B53}" destId="{B2A012A8-1E9D-4BA2-883A-21F59707226D}" srcOrd="1" destOrd="0" presId="urn:microsoft.com/office/officeart/2005/8/layout/lProcess2"/>
    <dgm:cxn modelId="{FD4239E1-3A3A-4439-AE53-4B196A39D6A8}" type="presOf" srcId="{06DA31CD-A23A-4701-8AE1-81A09104BAE4}" destId="{5DC13A69-58B2-4CF8-A7A7-7CC84DE7C5B6}" srcOrd="0" destOrd="0" presId="urn:microsoft.com/office/officeart/2005/8/layout/lProcess2"/>
    <dgm:cxn modelId="{5BC397E6-E974-41B4-9E96-9EEC4A884D6C}" srcId="{97DD6BDC-0272-47E2-8AAD-5B6892BB81F6}" destId="{168B4399-B5D0-4A7C-821E-6B47A6680C15}" srcOrd="1" destOrd="0" parTransId="{FA654F7D-BC19-4675-A967-D9606B9D7AF8}" sibTransId="{39312CB8-CDFF-41B6-83D4-092CCD309A87}"/>
    <dgm:cxn modelId="{326B25E8-9698-44D0-9D24-CC409A1B330B}" srcId="{E0FB098A-D492-4F0A-8D77-7D989BCDACF2}" destId="{06DA31CD-A23A-4701-8AE1-81A09104BAE4}" srcOrd="0" destOrd="0" parTransId="{7EDB62E2-75AB-4CE3-B962-C2AFC3EDAACB}" sibTransId="{26C8C8BA-A9BF-4995-84D1-CA5A9B0FDEA1}"/>
    <dgm:cxn modelId="{8BEE33E9-1963-4347-8806-6233018B02CC}" srcId="{29621F1B-97B7-498C-B726-AA9C20693B53}" destId="{03A57B1A-3445-43F3-B798-92C39410D1C1}" srcOrd="1" destOrd="0" parTransId="{4049BCA5-FC31-429A-A9BF-BD8A775DE9E8}" sibTransId="{88876863-6B9B-466C-A58A-6D68B37A2A2D}"/>
    <dgm:cxn modelId="{D2D6A4E9-AABA-4473-9894-71AF8D7E573A}" type="presOf" srcId="{E0FB098A-D492-4F0A-8D77-7D989BCDACF2}" destId="{B5896604-1AA0-49B1-9CF6-AC15ABE16D74}" srcOrd="0" destOrd="0" presId="urn:microsoft.com/office/officeart/2005/8/layout/lProcess2"/>
    <dgm:cxn modelId="{42DD99EC-521E-46F3-AF0A-88B98FDC0D97}" type="presOf" srcId="{7E1B14C2-3FCE-4294-AF5B-FAE3DF3EBB9A}" destId="{712E3F7A-CCE3-486F-B2B7-F2C5D216202F}" srcOrd="0" destOrd="0" presId="urn:microsoft.com/office/officeart/2005/8/layout/lProcess2"/>
    <dgm:cxn modelId="{6CB981ED-1E33-4D80-B855-7793E86AAD64}" srcId="{59AA43FB-EF11-4D2F-80D9-0B0FC71BE74F}" destId="{E0FB098A-D492-4F0A-8D77-7D989BCDACF2}" srcOrd="1" destOrd="0" parTransId="{A73F3330-B854-48EF-AC33-01F04B033AA9}" sibTransId="{9BB0D751-19B8-44EF-B375-FE41F636D437}"/>
    <dgm:cxn modelId="{14C264FA-984B-4DE3-8EB3-99EB91864058}" type="presOf" srcId="{29621F1B-97B7-498C-B726-AA9C20693B53}" destId="{44D5E309-4DEF-4BD6-B2AF-9139D0342FB2}" srcOrd="0" destOrd="0" presId="urn:microsoft.com/office/officeart/2005/8/layout/lProcess2"/>
    <dgm:cxn modelId="{1412650C-42A1-4FCF-994F-91DAC8E87553}" type="presParOf" srcId="{3D800FB6-88F8-4682-B654-0A2A04DB1C51}" destId="{C48DBACC-C2F2-4E5C-9BCE-FED2F2D43EF4}" srcOrd="0" destOrd="0" presId="urn:microsoft.com/office/officeart/2005/8/layout/lProcess2"/>
    <dgm:cxn modelId="{CE6E3CE8-8A2D-462A-B9B2-829AC787C894}" type="presParOf" srcId="{C48DBACC-C2F2-4E5C-9BCE-FED2F2D43EF4}" destId="{3C2C2D98-3BE1-4472-8262-9F8724643D99}" srcOrd="0" destOrd="0" presId="urn:microsoft.com/office/officeart/2005/8/layout/lProcess2"/>
    <dgm:cxn modelId="{4FDEE15D-0181-4901-9B75-5166B7F0E2B5}" type="presParOf" srcId="{C48DBACC-C2F2-4E5C-9BCE-FED2F2D43EF4}" destId="{3EA22396-66DE-4332-AF0C-3E3B8927A84E}" srcOrd="1" destOrd="0" presId="urn:microsoft.com/office/officeart/2005/8/layout/lProcess2"/>
    <dgm:cxn modelId="{4AC6C7FC-0B1A-47B5-88D3-28F1E9DB3BBC}" type="presParOf" srcId="{C48DBACC-C2F2-4E5C-9BCE-FED2F2D43EF4}" destId="{74D35B5F-94FD-474B-9DDF-B21A16BA6B27}" srcOrd="2" destOrd="0" presId="urn:microsoft.com/office/officeart/2005/8/layout/lProcess2"/>
    <dgm:cxn modelId="{6466B16D-E9DC-491B-BA9E-517D00BECA74}" type="presParOf" srcId="{74D35B5F-94FD-474B-9DDF-B21A16BA6B27}" destId="{2E1CEB9A-10D0-4E41-80CD-0EB32ABAA3E5}" srcOrd="0" destOrd="0" presId="urn:microsoft.com/office/officeart/2005/8/layout/lProcess2"/>
    <dgm:cxn modelId="{612DA734-8411-4B6A-8D47-E4A23B8052C6}" type="presParOf" srcId="{2E1CEB9A-10D0-4E41-80CD-0EB32ABAA3E5}" destId="{B8FD484C-99AA-422B-9299-C5FB04E1427A}" srcOrd="0" destOrd="0" presId="urn:microsoft.com/office/officeart/2005/8/layout/lProcess2"/>
    <dgm:cxn modelId="{381C4449-43CA-4EB8-AD31-EEFFCF13361C}" type="presParOf" srcId="{2E1CEB9A-10D0-4E41-80CD-0EB32ABAA3E5}" destId="{D6380445-A658-4CDB-9464-165709554056}" srcOrd="1" destOrd="0" presId="urn:microsoft.com/office/officeart/2005/8/layout/lProcess2"/>
    <dgm:cxn modelId="{36DAB373-7038-40DF-8565-7FB9B204F051}" type="presParOf" srcId="{2E1CEB9A-10D0-4E41-80CD-0EB32ABAA3E5}" destId="{EB9C8CD3-0D58-4A31-8CC8-02CBE96BE370}" srcOrd="2" destOrd="0" presId="urn:microsoft.com/office/officeart/2005/8/layout/lProcess2"/>
    <dgm:cxn modelId="{8BC56BD8-F5A8-4BC4-8AFA-E47596F90D5C}" type="presParOf" srcId="{3D800FB6-88F8-4682-B654-0A2A04DB1C51}" destId="{3E74DFA9-3183-428A-8B7E-CE2F23376E33}" srcOrd="1" destOrd="0" presId="urn:microsoft.com/office/officeart/2005/8/layout/lProcess2"/>
    <dgm:cxn modelId="{3442A37D-E2E1-456F-9546-0B8A0C43C105}" type="presParOf" srcId="{3D800FB6-88F8-4682-B654-0A2A04DB1C51}" destId="{3DC0B536-02C5-4BB2-BAFB-42BC9869A46D}" srcOrd="2" destOrd="0" presId="urn:microsoft.com/office/officeart/2005/8/layout/lProcess2"/>
    <dgm:cxn modelId="{B3D8C1EE-A8B1-4C57-BB6C-7BE42765EA10}" type="presParOf" srcId="{3DC0B536-02C5-4BB2-BAFB-42BC9869A46D}" destId="{B5896604-1AA0-49B1-9CF6-AC15ABE16D74}" srcOrd="0" destOrd="0" presId="urn:microsoft.com/office/officeart/2005/8/layout/lProcess2"/>
    <dgm:cxn modelId="{A4B908B2-01C4-4ACA-846F-FF0C414EFE60}" type="presParOf" srcId="{3DC0B536-02C5-4BB2-BAFB-42BC9869A46D}" destId="{DDFB31F8-7D7B-4136-A351-FC6F18280F8A}" srcOrd="1" destOrd="0" presId="urn:microsoft.com/office/officeart/2005/8/layout/lProcess2"/>
    <dgm:cxn modelId="{FD9910F8-4212-41CA-A428-1DCEB6A16E58}" type="presParOf" srcId="{3DC0B536-02C5-4BB2-BAFB-42BC9869A46D}" destId="{4E374425-7C7E-4092-B663-E95A33EE1960}" srcOrd="2" destOrd="0" presId="urn:microsoft.com/office/officeart/2005/8/layout/lProcess2"/>
    <dgm:cxn modelId="{47ECB63D-3EB0-4420-8730-9DF7B2A5A741}" type="presParOf" srcId="{4E374425-7C7E-4092-B663-E95A33EE1960}" destId="{ACA77027-59F2-4082-A54B-FBA2D0846FC3}" srcOrd="0" destOrd="0" presId="urn:microsoft.com/office/officeart/2005/8/layout/lProcess2"/>
    <dgm:cxn modelId="{09EC9FBB-9CE2-4468-B1F9-DD4DAD683E74}" type="presParOf" srcId="{ACA77027-59F2-4082-A54B-FBA2D0846FC3}" destId="{5DC13A69-58B2-4CF8-A7A7-7CC84DE7C5B6}" srcOrd="0" destOrd="0" presId="urn:microsoft.com/office/officeart/2005/8/layout/lProcess2"/>
    <dgm:cxn modelId="{87EE12FB-9F77-48FE-829B-EF482E24D753}" type="presParOf" srcId="{ACA77027-59F2-4082-A54B-FBA2D0846FC3}" destId="{E7DDC543-6E03-4D49-9AA8-2CF1B3D24615}" srcOrd="1" destOrd="0" presId="urn:microsoft.com/office/officeart/2005/8/layout/lProcess2"/>
    <dgm:cxn modelId="{B0090257-C1A9-43F1-9175-456011D22239}" type="presParOf" srcId="{ACA77027-59F2-4082-A54B-FBA2D0846FC3}" destId="{ADB38A29-52E7-4E0E-A3EA-FE30DC1D7F12}" srcOrd="2" destOrd="0" presId="urn:microsoft.com/office/officeart/2005/8/layout/lProcess2"/>
    <dgm:cxn modelId="{125AFCB9-8C13-47BD-B319-A83199CC1A40}" type="presParOf" srcId="{3D800FB6-88F8-4682-B654-0A2A04DB1C51}" destId="{F884A309-2217-416B-B0DD-F84618AED33F}" srcOrd="3" destOrd="0" presId="urn:microsoft.com/office/officeart/2005/8/layout/lProcess2"/>
    <dgm:cxn modelId="{497774F7-B2B9-42DC-8745-B4DBE52C1C01}" type="presParOf" srcId="{3D800FB6-88F8-4682-B654-0A2A04DB1C51}" destId="{676E9A8F-4D6C-4929-B212-659ABFFCFA53}" srcOrd="4" destOrd="0" presId="urn:microsoft.com/office/officeart/2005/8/layout/lProcess2"/>
    <dgm:cxn modelId="{FAA4AEF5-B5FA-41C1-B613-CF0D44A1F255}" type="presParOf" srcId="{676E9A8F-4D6C-4929-B212-659ABFFCFA53}" destId="{44D5E309-4DEF-4BD6-B2AF-9139D0342FB2}" srcOrd="0" destOrd="0" presId="urn:microsoft.com/office/officeart/2005/8/layout/lProcess2"/>
    <dgm:cxn modelId="{01E410DE-3D40-4C20-A3BE-FD288C157A7B}" type="presParOf" srcId="{676E9A8F-4D6C-4929-B212-659ABFFCFA53}" destId="{B2A012A8-1E9D-4BA2-883A-21F59707226D}" srcOrd="1" destOrd="0" presId="urn:microsoft.com/office/officeart/2005/8/layout/lProcess2"/>
    <dgm:cxn modelId="{B2A750F7-81A7-4ACB-920C-2F025146BEF5}" type="presParOf" srcId="{676E9A8F-4D6C-4929-B212-659ABFFCFA53}" destId="{923D9929-A02E-4974-A744-5B5748956990}" srcOrd="2" destOrd="0" presId="urn:microsoft.com/office/officeart/2005/8/layout/lProcess2"/>
    <dgm:cxn modelId="{D1F2DC22-3363-4AAB-8418-5E825C5B8E6B}" type="presParOf" srcId="{923D9929-A02E-4974-A744-5B5748956990}" destId="{B8BC5759-798F-4139-8827-6E6BCF9FAE80}" srcOrd="0" destOrd="0" presId="urn:microsoft.com/office/officeart/2005/8/layout/lProcess2"/>
    <dgm:cxn modelId="{E1848349-53D3-4B7A-998C-E5FCDF29F20C}" type="presParOf" srcId="{B8BC5759-798F-4139-8827-6E6BCF9FAE80}" destId="{1288D4A2-B849-4898-B50E-B6E0DC222291}" srcOrd="0" destOrd="0" presId="urn:microsoft.com/office/officeart/2005/8/layout/lProcess2"/>
    <dgm:cxn modelId="{3E6CB78D-D64B-4CDB-927B-899E05276752}" type="presParOf" srcId="{B8BC5759-798F-4139-8827-6E6BCF9FAE80}" destId="{C76780FB-76EA-4591-81F3-9C5D72F1E023}" srcOrd="1" destOrd="0" presId="urn:microsoft.com/office/officeart/2005/8/layout/lProcess2"/>
    <dgm:cxn modelId="{B9F9598D-47F9-4895-9191-FCB61199A289}" type="presParOf" srcId="{B8BC5759-798F-4139-8827-6E6BCF9FAE80}" destId="{AF28A2A1-35C9-4114-A868-A43A73767931}" srcOrd="2" destOrd="0" presId="urn:microsoft.com/office/officeart/2005/8/layout/lProcess2"/>
    <dgm:cxn modelId="{DCE0D6C6-390D-4C7C-97D1-915AEA970903}" type="presParOf" srcId="{3D800FB6-88F8-4682-B654-0A2A04DB1C51}" destId="{78890265-2628-4C95-97A2-19BBB86F07C9}" srcOrd="5" destOrd="0" presId="urn:microsoft.com/office/officeart/2005/8/layout/lProcess2"/>
    <dgm:cxn modelId="{D80F7B02-5951-4CEF-844D-1E9CD7D19A90}" type="presParOf" srcId="{3D800FB6-88F8-4682-B654-0A2A04DB1C51}" destId="{9579893F-1CDF-410A-BBA0-BE25C62BF886}" srcOrd="6" destOrd="0" presId="urn:microsoft.com/office/officeart/2005/8/layout/lProcess2"/>
    <dgm:cxn modelId="{7B0032C7-B5DD-4278-AC3B-70460C73C096}" type="presParOf" srcId="{9579893F-1CDF-410A-BBA0-BE25C62BF886}" destId="{01488EA1-D150-48DA-A3EC-1978F32CD9A3}" srcOrd="0" destOrd="0" presId="urn:microsoft.com/office/officeart/2005/8/layout/lProcess2"/>
    <dgm:cxn modelId="{144B0660-EE06-430C-BEC0-8670E4A8C7DB}" type="presParOf" srcId="{9579893F-1CDF-410A-BBA0-BE25C62BF886}" destId="{B06FCF88-A954-4FC1-9E7A-1D20F8429EA0}" srcOrd="1" destOrd="0" presId="urn:microsoft.com/office/officeart/2005/8/layout/lProcess2"/>
    <dgm:cxn modelId="{E1450168-C56D-4C43-8F59-4CDC4FC78584}" type="presParOf" srcId="{9579893F-1CDF-410A-BBA0-BE25C62BF886}" destId="{2B214B61-95E0-48F8-88A3-FD93761F81DA}" srcOrd="2" destOrd="0" presId="urn:microsoft.com/office/officeart/2005/8/layout/lProcess2"/>
    <dgm:cxn modelId="{83F229E7-DE0D-4797-ADAD-F183B7204616}" type="presParOf" srcId="{2B214B61-95E0-48F8-88A3-FD93761F81DA}" destId="{0A60462B-EA0F-4966-8745-13A8DF4F830A}" srcOrd="0" destOrd="0" presId="urn:microsoft.com/office/officeart/2005/8/layout/lProcess2"/>
    <dgm:cxn modelId="{C175BB4A-EF61-4F92-AFD4-AE6E738FC5E9}" type="presParOf" srcId="{0A60462B-EA0F-4966-8745-13A8DF4F830A}" destId="{3345286E-A98B-4E2F-BD22-571575DB0925}" srcOrd="0" destOrd="0" presId="urn:microsoft.com/office/officeart/2005/8/layout/lProcess2"/>
    <dgm:cxn modelId="{5358815D-C160-4FFD-BC4E-090DD1D0E691}" type="presParOf" srcId="{0A60462B-EA0F-4966-8745-13A8DF4F830A}" destId="{C2D3947F-2E98-4F1F-90D1-BF88FE96D374}" srcOrd="1" destOrd="0" presId="urn:microsoft.com/office/officeart/2005/8/layout/lProcess2"/>
    <dgm:cxn modelId="{E5E165C3-CB85-4DC1-BA74-D6AB7FA7B6D4}" type="presParOf" srcId="{0A60462B-EA0F-4966-8745-13A8DF4F830A}" destId="{712E3F7A-CCE3-486F-B2B7-F2C5D216202F}" srcOrd="2" destOrd="0" presId="urn:microsoft.com/office/officeart/2005/8/layout/lProcess2"/>
    <dgm:cxn modelId="{4AF3AB35-414C-4D2C-94E9-B53A0C28092D}" type="presParOf" srcId="{3D800FB6-88F8-4682-B654-0A2A04DB1C51}" destId="{E80C8681-8A38-4941-8145-54240FF06F54}" srcOrd="7" destOrd="0" presId="urn:microsoft.com/office/officeart/2005/8/layout/lProcess2"/>
    <dgm:cxn modelId="{ABCD9EF5-2381-421B-AC59-7E3CD25ACF7E}" type="presParOf" srcId="{3D800FB6-88F8-4682-B654-0A2A04DB1C51}" destId="{84FBD152-6990-460C-A7D7-480DA0A19D6E}" srcOrd="8" destOrd="0" presId="urn:microsoft.com/office/officeart/2005/8/layout/lProcess2"/>
    <dgm:cxn modelId="{12F2F078-6D0E-4314-9636-1180D86DB1C0}" type="presParOf" srcId="{84FBD152-6990-460C-A7D7-480DA0A19D6E}" destId="{9280BA38-8C8E-4002-B5A7-6DDBAB743292}" srcOrd="0" destOrd="0" presId="urn:microsoft.com/office/officeart/2005/8/layout/lProcess2"/>
    <dgm:cxn modelId="{5832C72C-16B5-4D12-B1AF-BDF20058A598}" type="presParOf" srcId="{84FBD152-6990-460C-A7D7-480DA0A19D6E}" destId="{BD8201AB-3C44-419E-B122-90978FFB05E3}" srcOrd="1" destOrd="0" presId="urn:microsoft.com/office/officeart/2005/8/layout/lProcess2"/>
    <dgm:cxn modelId="{3289EC33-23BD-4169-A369-6E72B0CB8F71}" type="presParOf" srcId="{84FBD152-6990-460C-A7D7-480DA0A19D6E}" destId="{20FB2151-2682-4D55-8B6A-2323AD37695E}" srcOrd="2" destOrd="0" presId="urn:microsoft.com/office/officeart/2005/8/layout/lProcess2"/>
    <dgm:cxn modelId="{A532035A-B903-4E6D-8C60-529BAA493B03}" type="presParOf" srcId="{20FB2151-2682-4D55-8B6A-2323AD37695E}" destId="{D6D035F8-AC7C-40E9-A0F3-8E4C55C6A0AC}" srcOrd="0" destOrd="0" presId="urn:microsoft.com/office/officeart/2005/8/layout/lProcess2"/>
    <dgm:cxn modelId="{B8AF5105-BD00-4E5E-A569-3C2394385F81}" type="presParOf" srcId="{D6D035F8-AC7C-40E9-A0F3-8E4C55C6A0AC}" destId="{984253D7-4548-4BAB-BB27-7B98D37DC0AF}" srcOrd="0" destOrd="0" presId="urn:microsoft.com/office/officeart/2005/8/layout/lProcess2"/>
    <dgm:cxn modelId="{DED57D0F-FCF5-491C-AF18-95F81649C400}" type="presParOf" srcId="{D6D035F8-AC7C-40E9-A0F3-8E4C55C6A0AC}" destId="{9B6CE203-7307-4C33-956F-7EFA01CC2884}" srcOrd="1" destOrd="0" presId="urn:microsoft.com/office/officeart/2005/8/layout/lProcess2"/>
    <dgm:cxn modelId="{80547516-BB6C-4780-947D-4223D7F2D48D}" type="presParOf" srcId="{D6D035F8-AC7C-40E9-A0F3-8E4C55C6A0AC}" destId="{0C1D37F1-E0CF-4B02-92DB-CFB4DB45EE6B}" srcOrd="2" destOrd="0" presId="urn:microsoft.com/office/officeart/2005/8/layout/lProcess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15A2C23A-2590-40A7-8236-219B1C033F54}" type="doc">
      <dgm:prSet loTypeId="urn:microsoft.com/office/officeart/2008/layout/VerticalCurvedList" loCatId="list" qsTypeId="urn:microsoft.com/office/officeart/2005/8/quickstyle/simple1" qsCatId="simple" csTypeId="urn:microsoft.com/office/officeart/2005/8/colors/accent1_5" csCatId="accent1" phldr="1"/>
      <dgm:spPr/>
      <dgm:t>
        <a:bodyPr/>
        <a:lstStyle/>
        <a:p>
          <a:endParaRPr lang="en-US"/>
        </a:p>
      </dgm:t>
    </dgm:pt>
    <dgm:pt modelId="{5EF474B5-9D39-4C80-AE1D-7CCB15C8F6B4}">
      <dgm:prSet phldrT="[Text]"/>
      <dgm:spPr/>
      <dgm:t>
        <a:bodyPr/>
        <a:lstStyle/>
        <a:p>
          <a:r>
            <a:rPr lang="en-US" dirty="0"/>
            <a:t>Prerequisite Course(s)</a:t>
          </a:r>
        </a:p>
      </dgm:t>
    </dgm:pt>
    <dgm:pt modelId="{83CBDE4F-9879-44E2-A440-76AAB073DEEE}" type="parTrans" cxnId="{0FBDDD84-ADC8-4483-A3E2-B6933C41BCD2}">
      <dgm:prSet/>
      <dgm:spPr/>
      <dgm:t>
        <a:bodyPr/>
        <a:lstStyle/>
        <a:p>
          <a:endParaRPr lang="en-US"/>
        </a:p>
      </dgm:t>
    </dgm:pt>
    <dgm:pt modelId="{4A621E0B-4FBA-4104-849F-530549BA9464}" type="sibTrans" cxnId="{0FBDDD84-ADC8-4483-A3E2-B6933C41BCD2}">
      <dgm:prSet/>
      <dgm:spPr/>
      <dgm:t>
        <a:bodyPr/>
        <a:lstStyle/>
        <a:p>
          <a:endParaRPr lang="en-US"/>
        </a:p>
      </dgm:t>
    </dgm:pt>
    <dgm:pt modelId="{BC579B08-3913-4B3D-B03F-0501E4B29615}">
      <dgm:prSet phldrT="[Text]"/>
      <dgm:spPr/>
      <dgm:t>
        <a:bodyPr/>
        <a:lstStyle/>
        <a:p>
          <a:r>
            <a:rPr lang="en-US" dirty="0"/>
            <a:t>Observation Hours</a:t>
          </a:r>
        </a:p>
      </dgm:t>
    </dgm:pt>
    <dgm:pt modelId="{446FFE42-CF55-4185-BCF6-DEB45563A7BF}" type="parTrans" cxnId="{F5C66642-782E-40A6-A362-080373CC70A9}">
      <dgm:prSet/>
      <dgm:spPr/>
      <dgm:t>
        <a:bodyPr/>
        <a:lstStyle/>
        <a:p>
          <a:endParaRPr lang="en-US"/>
        </a:p>
      </dgm:t>
    </dgm:pt>
    <dgm:pt modelId="{6420215F-D191-441F-BB91-ADFC7746EB6C}" type="sibTrans" cxnId="{F5C66642-782E-40A6-A362-080373CC70A9}">
      <dgm:prSet/>
      <dgm:spPr/>
      <dgm:t>
        <a:bodyPr/>
        <a:lstStyle/>
        <a:p>
          <a:endParaRPr lang="en-US"/>
        </a:p>
      </dgm:t>
    </dgm:pt>
    <dgm:pt modelId="{F2509FF3-C13D-405B-8A66-0EA51D280098}">
      <dgm:prSet phldrT="[Text]"/>
      <dgm:spPr/>
      <dgm:t>
        <a:bodyPr/>
        <a:lstStyle/>
        <a:p>
          <a:r>
            <a:rPr lang="en-US" dirty="0"/>
            <a:t>Letters of Recommendation</a:t>
          </a:r>
        </a:p>
      </dgm:t>
    </dgm:pt>
    <dgm:pt modelId="{97718BA7-8954-4DA8-A984-D038BD6B170C}" type="parTrans" cxnId="{37539044-5D76-41B4-A84A-636AE547C329}">
      <dgm:prSet/>
      <dgm:spPr/>
      <dgm:t>
        <a:bodyPr/>
        <a:lstStyle/>
        <a:p>
          <a:endParaRPr lang="en-US"/>
        </a:p>
      </dgm:t>
    </dgm:pt>
    <dgm:pt modelId="{9E32B594-8466-4CE7-A074-C2FB474CB0F6}" type="sibTrans" cxnId="{37539044-5D76-41B4-A84A-636AE547C329}">
      <dgm:prSet/>
      <dgm:spPr/>
      <dgm:t>
        <a:bodyPr/>
        <a:lstStyle/>
        <a:p>
          <a:endParaRPr lang="en-US"/>
        </a:p>
      </dgm:t>
    </dgm:pt>
    <dgm:pt modelId="{2D9C87E1-1E24-466C-A80B-D6D552DB31BD}">
      <dgm:prSet phldrT="[Text]"/>
      <dgm:spPr/>
      <dgm:t>
        <a:bodyPr/>
        <a:lstStyle/>
        <a:p>
          <a:r>
            <a:rPr lang="en-US" dirty="0"/>
            <a:t>Official Transcripts</a:t>
          </a:r>
        </a:p>
      </dgm:t>
    </dgm:pt>
    <dgm:pt modelId="{077E121E-8CE4-4B2D-B09F-F213FD8FB33D}" type="parTrans" cxnId="{96207ADF-2847-4DD8-AD8E-D7B30A27E81C}">
      <dgm:prSet/>
      <dgm:spPr/>
      <dgm:t>
        <a:bodyPr/>
        <a:lstStyle/>
        <a:p>
          <a:endParaRPr lang="en-US"/>
        </a:p>
      </dgm:t>
    </dgm:pt>
    <dgm:pt modelId="{798F566B-ED9D-46B2-ADA6-4ECAC18DC222}" type="sibTrans" cxnId="{96207ADF-2847-4DD8-AD8E-D7B30A27E81C}">
      <dgm:prSet/>
      <dgm:spPr/>
      <dgm:t>
        <a:bodyPr/>
        <a:lstStyle/>
        <a:p>
          <a:endParaRPr lang="en-US"/>
        </a:p>
      </dgm:t>
    </dgm:pt>
    <dgm:pt modelId="{E4DCE6A6-4808-4D38-92A8-FABB4F499949}">
      <dgm:prSet phldrT="[Text]"/>
      <dgm:spPr/>
      <dgm:t>
        <a:bodyPr/>
        <a:lstStyle/>
        <a:p>
          <a:r>
            <a:rPr lang="en-US" dirty="0"/>
            <a:t>Application Fees/Fee Waiver</a:t>
          </a:r>
        </a:p>
      </dgm:t>
    </dgm:pt>
    <dgm:pt modelId="{4077B2D4-EF94-462F-8F68-D03ABE9A581B}" type="parTrans" cxnId="{1BCC1A84-5AD8-4EC9-9964-414FDA537F3A}">
      <dgm:prSet/>
      <dgm:spPr/>
      <dgm:t>
        <a:bodyPr/>
        <a:lstStyle/>
        <a:p>
          <a:endParaRPr lang="en-US"/>
        </a:p>
      </dgm:t>
    </dgm:pt>
    <dgm:pt modelId="{FBDDF617-3F69-4BBD-B787-1CDE3CD77199}" type="sibTrans" cxnId="{1BCC1A84-5AD8-4EC9-9964-414FDA537F3A}">
      <dgm:prSet/>
      <dgm:spPr/>
      <dgm:t>
        <a:bodyPr/>
        <a:lstStyle/>
        <a:p>
          <a:endParaRPr lang="en-US"/>
        </a:p>
      </dgm:t>
    </dgm:pt>
    <dgm:pt modelId="{CFAEE473-7C64-4F6E-AA85-0AB29CB09A2E}">
      <dgm:prSet phldrT="[Text]"/>
      <dgm:spPr/>
      <dgm:t>
        <a:bodyPr/>
        <a:lstStyle/>
        <a:p>
          <a:r>
            <a:rPr lang="en-US">
              <a:hlinkClick xmlns:r="http://schemas.openxmlformats.org/officeDocument/2006/relationships" r:id="rId1">
                <a:extLst>
                  <a:ext uri="{A12FA001-AC4F-418D-AE19-62706E023703}">
                    <ahyp:hlinkClr xmlns:ahyp="http://schemas.microsoft.com/office/drawing/2018/hyperlinkcolor" val="tx"/>
                  </a:ext>
                </a:extLst>
              </a:hlinkClick>
            </a:rPr>
            <a:t>www.APTA.org</a:t>
          </a:r>
          <a:r>
            <a:rPr lang="en-US"/>
            <a:t> or www.CAPTEonline.org </a:t>
          </a:r>
          <a:endParaRPr lang="en-US" dirty="0"/>
        </a:p>
      </dgm:t>
    </dgm:pt>
    <dgm:pt modelId="{044FCD53-FEE6-4F13-9AEA-2AC48780C9F7}" type="parTrans" cxnId="{4059EC6A-7774-494C-9094-6E5C640C9704}">
      <dgm:prSet/>
      <dgm:spPr/>
      <dgm:t>
        <a:bodyPr/>
        <a:lstStyle/>
        <a:p>
          <a:endParaRPr lang="en-US"/>
        </a:p>
      </dgm:t>
    </dgm:pt>
    <dgm:pt modelId="{DE2AFDAB-6120-485D-AC18-6DD6AADAB619}" type="sibTrans" cxnId="{4059EC6A-7774-494C-9094-6E5C640C9704}">
      <dgm:prSet/>
      <dgm:spPr/>
      <dgm:t>
        <a:bodyPr/>
        <a:lstStyle/>
        <a:p>
          <a:endParaRPr lang="en-US"/>
        </a:p>
      </dgm:t>
    </dgm:pt>
    <dgm:pt modelId="{F6219B61-B059-4103-98C5-74AE2CBDF398}" type="pres">
      <dgm:prSet presAssocID="{15A2C23A-2590-40A7-8236-219B1C033F54}" presName="Name0" presStyleCnt="0">
        <dgm:presLayoutVars>
          <dgm:chMax val="7"/>
          <dgm:chPref val="7"/>
          <dgm:dir/>
        </dgm:presLayoutVars>
      </dgm:prSet>
      <dgm:spPr/>
    </dgm:pt>
    <dgm:pt modelId="{C7CD482E-05FA-4976-A5C2-744DE0C5295E}" type="pres">
      <dgm:prSet presAssocID="{15A2C23A-2590-40A7-8236-219B1C033F54}" presName="Name1" presStyleCnt="0"/>
      <dgm:spPr/>
    </dgm:pt>
    <dgm:pt modelId="{6A478B1F-2AC9-4701-B652-739CA2C65AC7}" type="pres">
      <dgm:prSet presAssocID="{15A2C23A-2590-40A7-8236-219B1C033F54}" presName="cycle" presStyleCnt="0"/>
      <dgm:spPr/>
    </dgm:pt>
    <dgm:pt modelId="{6A86CA49-1424-4527-B1AD-7B8C9D48BFC2}" type="pres">
      <dgm:prSet presAssocID="{15A2C23A-2590-40A7-8236-219B1C033F54}" presName="srcNode" presStyleLbl="node1" presStyleIdx="0" presStyleCnt="6"/>
      <dgm:spPr/>
    </dgm:pt>
    <dgm:pt modelId="{5935354B-7852-4294-95F1-9DE8985BD892}" type="pres">
      <dgm:prSet presAssocID="{15A2C23A-2590-40A7-8236-219B1C033F54}" presName="conn" presStyleLbl="parChTrans1D2" presStyleIdx="0" presStyleCnt="1"/>
      <dgm:spPr/>
    </dgm:pt>
    <dgm:pt modelId="{5E78379D-6BFD-4634-91FA-F0C238938952}" type="pres">
      <dgm:prSet presAssocID="{15A2C23A-2590-40A7-8236-219B1C033F54}" presName="extraNode" presStyleLbl="node1" presStyleIdx="0" presStyleCnt="6"/>
      <dgm:spPr/>
    </dgm:pt>
    <dgm:pt modelId="{AB37FFCE-1DF5-4613-B4EF-10D768E6E9ED}" type="pres">
      <dgm:prSet presAssocID="{15A2C23A-2590-40A7-8236-219B1C033F54}" presName="dstNode" presStyleLbl="node1" presStyleIdx="0" presStyleCnt="6"/>
      <dgm:spPr/>
    </dgm:pt>
    <dgm:pt modelId="{8DC80B5A-7ED2-4959-AD21-EF60C4714512}" type="pres">
      <dgm:prSet presAssocID="{5EF474B5-9D39-4C80-AE1D-7CCB15C8F6B4}" presName="text_1" presStyleLbl="node1" presStyleIdx="0" presStyleCnt="6">
        <dgm:presLayoutVars>
          <dgm:bulletEnabled val="1"/>
        </dgm:presLayoutVars>
      </dgm:prSet>
      <dgm:spPr/>
    </dgm:pt>
    <dgm:pt modelId="{2BE6FE92-0ECC-4ED4-8535-A28C92014319}" type="pres">
      <dgm:prSet presAssocID="{5EF474B5-9D39-4C80-AE1D-7CCB15C8F6B4}" presName="accent_1" presStyleCnt="0"/>
      <dgm:spPr/>
    </dgm:pt>
    <dgm:pt modelId="{8EFDB00F-D10D-4761-A9D4-961A37770847}" type="pres">
      <dgm:prSet presAssocID="{5EF474B5-9D39-4C80-AE1D-7CCB15C8F6B4}" presName="accentRepeatNode" presStyleLbl="solidFgAcc1" presStyleIdx="0" presStyleCnt="6"/>
      <dgm:spPr/>
    </dgm:pt>
    <dgm:pt modelId="{57E7C4AC-AA40-4AE0-82A2-0C3BD5450943}" type="pres">
      <dgm:prSet presAssocID="{BC579B08-3913-4B3D-B03F-0501E4B29615}" presName="text_2" presStyleLbl="node1" presStyleIdx="1" presStyleCnt="6">
        <dgm:presLayoutVars>
          <dgm:bulletEnabled val="1"/>
        </dgm:presLayoutVars>
      </dgm:prSet>
      <dgm:spPr/>
    </dgm:pt>
    <dgm:pt modelId="{74CDAE5A-850D-4F3D-8F1F-E5B41BB7CAB9}" type="pres">
      <dgm:prSet presAssocID="{BC579B08-3913-4B3D-B03F-0501E4B29615}" presName="accent_2" presStyleCnt="0"/>
      <dgm:spPr/>
    </dgm:pt>
    <dgm:pt modelId="{9BAABEA9-7486-492E-A62E-BADC5904CF87}" type="pres">
      <dgm:prSet presAssocID="{BC579B08-3913-4B3D-B03F-0501E4B29615}" presName="accentRepeatNode" presStyleLbl="solidFgAcc1" presStyleIdx="1" presStyleCnt="6"/>
      <dgm:spPr/>
    </dgm:pt>
    <dgm:pt modelId="{2B19AD4F-FA40-4404-84ED-2F8E87E80E90}" type="pres">
      <dgm:prSet presAssocID="{F2509FF3-C13D-405B-8A66-0EA51D280098}" presName="text_3" presStyleLbl="node1" presStyleIdx="2" presStyleCnt="6">
        <dgm:presLayoutVars>
          <dgm:bulletEnabled val="1"/>
        </dgm:presLayoutVars>
      </dgm:prSet>
      <dgm:spPr/>
    </dgm:pt>
    <dgm:pt modelId="{F5312901-DD49-4139-BEA5-B9E112F126CF}" type="pres">
      <dgm:prSet presAssocID="{F2509FF3-C13D-405B-8A66-0EA51D280098}" presName="accent_3" presStyleCnt="0"/>
      <dgm:spPr/>
    </dgm:pt>
    <dgm:pt modelId="{E4C91920-04BA-465F-8C83-39637B1B8F72}" type="pres">
      <dgm:prSet presAssocID="{F2509FF3-C13D-405B-8A66-0EA51D280098}" presName="accentRepeatNode" presStyleLbl="solidFgAcc1" presStyleIdx="2" presStyleCnt="6"/>
      <dgm:spPr/>
    </dgm:pt>
    <dgm:pt modelId="{765C8EB9-82A3-4720-8AA0-7F19005F7A96}" type="pres">
      <dgm:prSet presAssocID="{2D9C87E1-1E24-466C-A80B-D6D552DB31BD}" presName="text_4" presStyleLbl="node1" presStyleIdx="3" presStyleCnt="6">
        <dgm:presLayoutVars>
          <dgm:bulletEnabled val="1"/>
        </dgm:presLayoutVars>
      </dgm:prSet>
      <dgm:spPr/>
    </dgm:pt>
    <dgm:pt modelId="{B3E63B52-74B0-4C2A-901D-E7067CD33270}" type="pres">
      <dgm:prSet presAssocID="{2D9C87E1-1E24-466C-A80B-D6D552DB31BD}" presName="accent_4" presStyleCnt="0"/>
      <dgm:spPr/>
    </dgm:pt>
    <dgm:pt modelId="{2526D664-C6A3-4E1D-9BF1-FFE97DDEB97B}" type="pres">
      <dgm:prSet presAssocID="{2D9C87E1-1E24-466C-A80B-D6D552DB31BD}" presName="accentRepeatNode" presStyleLbl="solidFgAcc1" presStyleIdx="3" presStyleCnt="6"/>
      <dgm:spPr/>
    </dgm:pt>
    <dgm:pt modelId="{ED85A579-E231-4B40-AEB0-A8AD2C88CA8B}" type="pres">
      <dgm:prSet presAssocID="{E4DCE6A6-4808-4D38-92A8-FABB4F499949}" presName="text_5" presStyleLbl="node1" presStyleIdx="4" presStyleCnt="6">
        <dgm:presLayoutVars>
          <dgm:bulletEnabled val="1"/>
        </dgm:presLayoutVars>
      </dgm:prSet>
      <dgm:spPr/>
    </dgm:pt>
    <dgm:pt modelId="{43433B9B-3BB0-44B9-A509-0A49C8DB9071}" type="pres">
      <dgm:prSet presAssocID="{E4DCE6A6-4808-4D38-92A8-FABB4F499949}" presName="accent_5" presStyleCnt="0"/>
      <dgm:spPr/>
    </dgm:pt>
    <dgm:pt modelId="{7FFDE5B7-5A2F-4FB0-B29A-90E97DBE5A62}" type="pres">
      <dgm:prSet presAssocID="{E4DCE6A6-4808-4D38-92A8-FABB4F499949}" presName="accentRepeatNode" presStyleLbl="solidFgAcc1" presStyleIdx="4" presStyleCnt="6"/>
      <dgm:spPr/>
    </dgm:pt>
    <dgm:pt modelId="{5B0C0AD2-A1B5-4D72-885E-63516AA5996B}" type="pres">
      <dgm:prSet presAssocID="{CFAEE473-7C64-4F6E-AA85-0AB29CB09A2E}" presName="text_6" presStyleLbl="node1" presStyleIdx="5" presStyleCnt="6">
        <dgm:presLayoutVars>
          <dgm:bulletEnabled val="1"/>
        </dgm:presLayoutVars>
      </dgm:prSet>
      <dgm:spPr/>
    </dgm:pt>
    <dgm:pt modelId="{5E6CAC7C-DC0B-45A0-8551-EF083284E37B}" type="pres">
      <dgm:prSet presAssocID="{CFAEE473-7C64-4F6E-AA85-0AB29CB09A2E}" presName="accent_6" presStyleCnt="0"/>
      <dgm:spPr/>
    </dgm:pt>
    <dgm:pt modelId="{F697FDA8-CDB3-45C4-8E5B-2DE1B06011D6}" type="pres">
      <dgm:prSet presAssocID="{CFAEE473-7C64-4F6E-AA85-0AB29CB09A2E}" presName="accentRepeatNode" presStyleLbl="solidFgAcc1" presStyleIdx="5" presStyleCnt="6"/>
      <dgm:spPr/>
    </dgm:pt>
  </dgm:ptLst>
  <dgm:cxnLst>
    <dgm:cxn modelId="{CC378B1F-5E75-44AE-8DC9-6BA90D9C1FC0}" type="presOf" srcId="{5EF474B5-9D39-4C80-AE1D-7CCB15C8F6B4}" destId="{8DC80B5A-7ED2-4959-AD21-EF60C4714512}" srcOrd="0" destOrd="0" presId="urn:microsoft.com/office/officeart/2008/layout/VerticalCurvedList"/>
    <dgm:cxn modelId="{C0E0F431-963B-493E-AC9C-C04B2E8004DD}" type="presOf" srcId="{CFAEE473-7C64-4F6E-AA85-0AB29CB09A2E}" destId="{5B0C0AD2-A1B5-4D72-885E-63516AA5996B}" srcOrd="0" destOrd="0" presId="urn:microsoft.com/office/officeart/2008/layout/VerticalCurvedList"/>
    <dgm:cxn modelId="{474CFC35-D3DF-4296-99B7-5431B2DF0127}" type="presOf" srcId="{2D9C87E1-1E24-466C-A80B-D6D552DB31BD}" destId="{765C8EB9-82A3-4720-8AA0-7F19005F7A96}" srcOrd="0" destOrd="0" presId="urn:microsoft.com/office/officeart/2008/layout/VerticalCurvedList"/>
    <dgm:cxn modelId="{FF73215F-BDAE-4CBB-933E-8AE76AB513E5}" type="presOf" srcId="{15A2C23A-2590-40A7-8236-219B1C033F54}" destId="{F6219B61-B059-4103-98C5-74AE2CBDF398}" srcOrd="0" destOrd="0" presId="urn:microsoft.com/office/officeart/2008/layout/VerticalCurvedList"/>
    <dgm:cxn modelId="{F5C66642-782E-40A6-A362-080373CC70A9}" srcId="{15A2C23A-2590-40A7-8236-219B1C033F54}" destId="{BC579B08-3913-4B3D-B03F-0501E4B29615}" srcOrd="1" destOrd="0" parTransId="{446FFE42-CF55-4185-BCF6-DEB45563A7BF}" sibTransId="{6420215F-D191-441F-BB91-ADFC7746EB6C}"/>
    <dgm:cxn modelId="{37539044-5D76-41B4-A84A-636AE547C329}" srcId="{15A2C23A-2590-40A7-8236-219B1C033F54}" destId="{F2509FF3-C13D-405B-8A66-0EA51D280098}" srcOrd="2" destOrd="0" parTransId="{97718BA7-8954-4DA8-A984-D038BD6B170C}" sibTransId="{9E32B594-8466-4CE7-A074-C2FB474CB0F6}"/>
    <dgm:cxn modelId="{4059EC6A-7774-494C-9094-6E5C640C9704}" srcId="{15A2C23A-2590-40A7-8236-219B1C033F54}" destId="{CFAEE473-7C64-4F6E-AA85-0AB29CB09A2E}" srcOrd="5" destOrd="0" parTransId="{044FCD53-FEE6-4F13-9AEA-2AC48780C9F7}" sibTransId="{DE2AFDAB-6120-485D-AC18-6DD6AADAB619}"/>
    <dgm:cxn modelId="{179DED74-56C9-49E4-8D98-C6F0CAFDB65B}" type="presOf" srcId="{E4DCE6A6-4808-4D38-92A8-FABB4F499949}" destId="{ED85A579-E231-4B40-AEB0-A8AD2C88CA8B}" srcOrd="0" destOrd="0" presId="urn:microsoft.com/office/officeart/2008/layout/VerticalCurvedList"/>
    <dgm:cxn modelId="{1BCC1A84-5AD8-4EC9-9964-414FDA537F3A}" srcId="{15A2C23A-2590-40A7-8236-219B1C033F54}" destId="{E4DCE6A6-4808-4D38-92A8-FABB4F499949}" srcOrd="4" destOrd="0" parTransId="{4077B2D4-EF94-462F-8F68-D03ABE9A581B}" sibTransId="{FBDDF617-3F69-4BBD-B787-1CDE3CD77199}"/>
    <dgm:cxn modelId="{46633B84-EB50-4207-B00C-B3E93051C480}" type="presOf" srcId="{4A621E0B-4FBA-4104-849F-530549BA9464}" destId="{5935354B-7852-4294-95F1-9DE8985BD892}" srcOrd="0" destOrd="0" presId="urn:microsoft.com/office/officeart/2008/layout/VerticalCurvedList"/>
    <dgm:cxn modelId="{0FBDDD84-ADC8-4483-A3E2-B6933C41BCD2}" srcId="{15A2C23A-2590-40A7-8236-219B1C033F54}" destId="{5EF474B5-9D39-4C80-AE1D-7CCB15C8F6B4}" srcOrd="0" destOrd="0" parTransId="{83CBDE4F-9879-44E2-A440-76AAB073DEEE}" sibTransId="{4A621E0B-4FBA-4104-849F-530549BA9464}"/>
    <dgm:cxn modelId="{B23380B6-A741-4D96-B313-FAA88943A371}" type="presOf" srcId="{F2509FF3-C13D-405B-8A66-0EA51D280098}" destId="{2B19AD4F-FA40-4404-84ED-2F8E87E80E90}" srcOrd="0" destOrd="0" presId="urn:microsoft.com/office/officeart/2008/layout/VerticalCurvedList"/>
    <dgm:cxn modelId="{96207ADF-2847-4DD8-AD8E-D7B30A27E81C}" srcId="{15A2C23A-2590-40A7-8236-219B1C033F54}" destId="{2D9C87E1-1E24-466C-A80B-D6D552DB31BD}" srcOrd="3" destOrd="0" parTransId="{077E121E-8CE4-4B2D-B09F-F213FD8FB33D}" sibTransId="{798F566B-ED9D-46B2-ADA6-4ECAC18DC222}"/>
    <dgm:cxn modelId="{ED80C6E4-EB78-46CC-AD4C-3379765078B1}" type="presOf" srcId="{BC579B08-3913-4B3D-B03F-0501E4B29615}" destId="{57E7C4AC-AA40-4AE0-82A2-0C3BD5450943}" srcOrd="0" destOrd="0" presId="urn:microsoft.com/office/officeart/2008/layout/VerticalCurvedList"/>
    <dgm:cxn modelId="{B54C08D5-2DAB-4462-A388-8E365C851F56}" type="presParOf" srcId="{F6219B61-B059-4103-98C5-74AE2CBDF398}" destId="{C7CD482E-05FA-4976-A5C2-744DE0C5295E}" srcOrd="0" destOrd="0" presId="urn:microsoft.com/office/officeart/2008/layout/VerticalCurvedList"/>
    <dgm:cxn modelId="{12E7FAE1-CF88-4AC2-98EF-27BAF66ED82A}" type="presParOf" srcId="{C7CD482E-05FA-4976-A5C2-744DE0C5295E}" destId="{6A478B1F-2AC9-4701-B652-739CA2C65AC7}" srcOrd="0" destOrd="0" presId="urn:microsoft.com/office/officeart/2008/layout/VerticalCurvedList"/>
    <dgm:cxn modelId="{841B56DC-6040-4587-AF81-1BDC305EF981}" type="presParOf" srcId="{6A478B1F-2AC9-4701-B652-739CA2C65AC7}" destId="{6A86CA49-1424-4527-B1AD-7B8C9D48BFC2}" srcOrd="0" destOrd="0" presId="urn:microsoft.com/office/officeart/2008/layout/VerticalCurvedList"/>
    <dgm:cxn modelId="{55EA40D9-FA56-4B70-84E1-662416A1314C}" type="presParOf" srcId="{6A478B1F-2AC9-4701-B652-739CA2C65AC7}" destId="{5935354B-7852-4294-95F1-9DE8985BD892}" srcOrd="1" destOrd="0" presId="urn:microsoft.com/office/officeart/2008/layout/VerticalCurvedList"/>
    <dgm:cxn modelId="{C1A1F7E9-B256-4551-801D-A8385C69D112}" type="presParOf" srcId="{6A478B1F-2AC9-4701-B652-739CA2C65AC7}" destId="{5E78379D-6BFD-4634-91FA-F0C238938952}" srcOrd="2" destOrd="0" presId="urn:microsoft.com/office/officeart/2008/layout/VerticalCurvedList"/>
    <dgm:cxn modelId="{6679E9FE-555D-4EAF-95ED-30B7A28ADA79}" type="presParOf" srcId="{6A478B1F-2AC9-4701-B652-739CA2C65AC7}" destId="{AB37FFCE-1DF5-4613-B4EF-10D768E6E9ED}" srcOrd="3" destOrd="0" presId="urn:microsoft.com/office/officeart/2008/layout/VerticalCurvedList"/>
    <dgm:cxn modelId="{DAE23B9B-14AB-4336-BB52-3C960411BA6C}" type="presParOf" srcId="{C7CD482E-05FA-4976-A5C2-744DE0C5295E}" destId="{8DC80B5A-7ED2-4959-AD21-EF60C4714512}" srcOrd="1" destOrd="0" presId="urn:microsoft.com/office/officeart/2008/layout/VerticalCurvedList"/>
    <dgm:cxn modelId="{FEB9F2CC-D1F4-4E4C-B47B-A40673177443}" type="presParOf" srcId="{C7CD482E-05FA-4976-A5C2-744DE0C5295E}" destId="{2BE6FE92-0ECC-4ED4-8535-A28C92014319}" srcOrd="2" destOrd="0" presId="urn:microsoft.com/office/officeart/2008/layout/VerticalCurvedList"/>
    <dgm:cxn modelId="{0E0ACB91-BE49-4FC9-BA17-9E73B35CD999}" type="presParOf" srcId="{2BE6FE92-0ECC-4ED4-8535-A28C92014319}" destId="{8EFDB00F-D10D-4761-A9D4-961A37770847}" srcOrd="0" destOrd="0" presId="urn:microsoft.com/office/officeart/2008/layout/VerticalCurvedList"/>
    <dgm:cxn modelId="{578CC1A0-42B0-4B75-9D1B-30DFD3C44DD0}" type="presParOf" srcId="{C7CD482E-05FA-4976-A5C2-744DE0C5295E}" destId="{57E7C4AC-AA40-4AE0-82A2-0C3BD5450943}" srcOrd="3" destOrd="0" presId="urn:microsoft.com/office/officeart/2008/layout/VerticalCurvedList"/>
    <dgm:cxn modelId="{3C52E084-CF6B-4215-B006-AEE4611703A9}" type="presParOf" srcId="{C7CD482E-05FA-4976-A5C2-744DE0C5295E}" destId="{74CDAE5A-850D-4F3D-8F1F-E5B41BB7CAB9}" srcOrd="4" destOrd="0" presId="urn:microsoft.com/office/officeart/2008/layout/VerticalCurvedList"/>
    <dgm:cxn modelId="{D6214CCA-7D2F-4876-9FD0-6ECB558DC2FD}" type="presParOf" srcId="{74CDAE5A-850D-4F3D-8F1F-E5B41BB7CAB9}" destId="{9BAABEA9-7486-492E-A62E-BADC5904CF87}" srcOrd="0" destOrd="0" presId="urn:microsoft.com/office/officeart/2008/layout/VerticalCurvedList"/>
    <dgm:cxn modelId="{1D22DA6C-B6A5-46AD-ACBE-20C0DFF209FE}" type="presParOf" srcId="{C7CD482E-05FA-4976-A5C2-744DE0C5295E}" destId="{2B19AD4F-FA40-4404-84ED-2F8E87E80E90}" srcOrd="5" destOrd="0" presId="urn:microsoft.com/office/officeart/2008/layout/VerticalCurvedList"/>
    <dgm:cxn modelId="{0E0CAFBC-D76A-4221-BA2A-C2597AFB340C}" type="presParOf" srcId="{C7CD482E-05FA-4976-A5C2-744DE0C5295E}" destId="{F5312901-DD49-4139-BEA5-B9E112F126CF}" srcOrd="6" destOrd="0" presId="urn:microsoft.com/office/officeart/2008/layout/VerticalCurvedList"/>
    <dgm:cxn modelId="{A86B1EB5-76CD-4752-8005-060840E4A646}" type="presParOf" srcId="{F5312901-DD49-4139-BEA5-B9E112F126CF}" destId="{E4C91920-04BA-465F-8C83-39637B1B8F72}" srcOrd="0" destOrd="0" presId="urn:microsoft.com/office/officeart/2008/layout/VerticalCurvedList"/>
    <dgm:cxn modelId="{532A0AE6-531C-4411-BA58-8C9E51C8AAF2}" type="presParOf" srcId="{C7CD482E-05FA-4976-A5C2-744DE0C5295E}" destId="{765C8EB9-82A3-4720-8AA0-7F19005F7A96}" srcOrd="7" destOrd="0" presId="urn:microsoft.com/office/officeart/2008/layout/VerticalCurvedList"/>
    <dgm:cxn modelId="{4FB8A9C8-95A1-43E8-900A-727CC9D91309}" type="presParOf" srcId="{C7CD482E-05FA-4976-A5C2-744DE0C5295E}" destId="{B3E63B52-74B0-4C2A-901D-E7067CD33270}" srcOrd="8" destOrd="0" presId="urn:microsoft.com/office/officeart/2008/layout/VerticalCurvedList"/>
    <dgm:cxn modelId="{C3780DBA-3DC2-4C02-BAD5-3183A2F65224}" type="presParOf" srcId="{B3E63B52-74B0-4C2A-901D-E7067CD33270}" destId="{2526D664-C6A3-4E1D-9BF1-FFE97DDEB97B}" srcOrd="0" destOrd="0" presId="urn:microsoft.com/office/officeart/2008/layout/VerticalCurvedList"/>
    <dgm:cxn modelId="{E39B125C-9838-4805-8AA9-4BE040DD5FC4}" type="presParOf" srcId="{C7CD482E-05FA-4976-A5C2-744DE0C5295E}" destId="{ED85A579-E231-4B40-AEB0-A8AD2C88CA8B}" srcOrd="9" destOrd="0" presId="urn:microsoft.com/office/officeart/2008/layout/VerticalCurvedList"/>
    <dgm:cxn modelId="{6F902042-285C-4601-900D-AC9F5381D26A}" type="presParOf" srcId="{C7CD482E-05FA-4976-A5C2-744DE0C5295E}" destId="{43433B9B-3BB0-44B9-A509-0A49C8DB9071}" srcOrd="10" destOrd="0" presId="urn:microsoft.com/office/officeart/2008/layout/VerticalCurvedList"/>
    <dgm:cxn modelId="{F5F46578-A6C3-4A6D-82C9-5DA46A25BF17}" type="presParOf" srcId="{43433B9B-3BB0-44B9-A509-0A49C8DB9071}" destId="{7FFDE5B7-5A2F-4FB0-B29A-90E97DBE5A62}" srcOrd="0" destOrd="0" presId="urn:microsoft.com/office/officeart/2008/layout/VerticalCurvedList"/>
    <dgm:cxn modelId="{B9EB65FD-B9E9-4396-8CC3-79BD264F62C9}" type="presParOf" srcId="{C7CD482E-05FA-4976-A5C2-744DE0C5295E}" destId="{5B0C0AD2-A1B5-4D72-885E-63516AA5996B}" srcOrd="11" destOrd="0" presId="urn:microsoft.com/office/officeart/2008/layout/VerticalCurvedList"/>
    <dgm:cxn modelId="{9314A40C-D047-4479-B8F3-D8198E0A2433}" type="presParOf" srcId="{C7CD482E-05FA-4976-A5C2-744DE0C5295E}" destId="{5E6CAC7C-DC0B-45A0-8551-EF083284E37B}" srcOrd="12" destOrd="0" presId="urn:microsoft.com/office/officeart/2008/layout/VerticalCurvedList"/>
    <dgm:cxn modelId="{AE94B0A0-E753-47D8-B5DB-9401AFED66DD}" type="presParOf" srcId="{5E6CAC7C-DC0B-45A0-8551-EF083284E37B}" destId="{F697FDA8-CDB3-45C4-8E5B-2DE1B06011D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C492FAC-649B-484E-B1D8-AAAFF068E5FB}"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7D5B81DB-33D0-492D-A0A0-BEA4AD7A4E13}">
      <dgm:prSet phldrT="[Text]"/>
      <dgm:spPr/>
      <dgm:t>
        <a:bodyPr/>
        <a:lstStyle/>
        <a:p>
          <a:r>
            <a:rPr lang="en-US" dirty="0"/>
            <a:t>Residency</a:t>
          </a:r>
        </a:p>
      </dgm:t>
    </dgm:pt>
    <dgm:pt modelId="{343AE062-B7E5-4192-B1C9-41BCECE803F8}" type="parTrans" cxnId="{EB61E7DB-2571-4F27-990E-9C47A630EDCC}">
      <dgm:prSet/>
      <dgm:spPr/>
      <dgm:t>
        <a:bodyPr/>
        <a:lstStyle/>
        <a:p>
          <a:endParaRPr lang="en-US"/>
        </a:p>
      </dgm:t>
    </dgm:pt>
    <dgm:pt modelId="{C27C2DCD-B905-4914-B61E-C832595B7633}" type="sibTrans" cxnId="{EB61E7DB-2571-4F27-990E-9C47A630EDCC}">
      <dgm:prSet/>
      <dgm:spPr/>
      <dgm:t>
        <a:bodyPr/>
        <a:lstStyle/>
        <a:p>
          <a:endParaRPr lang="en-US"/>
        </a:p>
      </dgm:t>
    </dgm:pt>
    <dgm:pt modelId="{28F7C522-02D2-40FA-B301-E9EB26B151B1}">
      <dgm:prSet phldrT="[Text]"/>
      <dgm:spPr/>
      <dgm:t>
        <a:bodyPr/>
        <a:lstStyle/>
        <a:p>
          <a:r>
            <a:rPr lang="en-US" dirty="0"/>
            <a:t>Board </a:t>
          </a:r>
          <a:r>
            <a:rPr lang="en-US"/>
            <a:t>Certified Specialist</a:t>
          </a:r>
          <a:endParaRPr lang="en-US" dirty="0"/>
        </a:p>
      </dgm:t>
    </dgm:pt>
    <dgm:pt modelId="{836EEFF2-0AED-4C52-802F-425FCC5F0E1C}" type="parTrans" cxnId="{1FEBEBB5-3A86-4495-B2C0-FD59E3D87D17}">
      <dgm:prSet/>
      <dgm:spPr/>
      <dgm:t>
        <a:bodyPr/>
        <a:lstStyle/>
        <a:p>
          <a:endParaRPr lang="en-US"/>
        </a:p>
      </dgm:t>
    </dgm:pt>
    <dgm:pt modelId="{8E9EEE23-B71E-4FA7-A723-492D9174BD1C}" type="sibTrans" cxnId="{1FEBEBB5-3A86-4495-B2C0-FD59E3D87D17}">
      <dgm:prSet/>
      <dgm:spPr/>
      <dgm:t>
        <a:bodyPr/>
        <a:lstStyle/>
        <a:p>
          <a:endParaRPr lang="en-US"/>
        </a:p>
      </dgm:t>
    </dgm:pt>
    <dgm:pt modelId="{E70A6D42-1148-41CF-8421-1CFEBFE6D6D4}">
      <dgm:prSet phldrT="[Text]"/>
      <dgm:spPr/>
      <dgm:t>
        <a:bodyPr/>
        <a:lstStyle/>
        <a:p>
          <a:r>
            <a:rPr lang="en-US" dirty="0"/>
            <a:t>Fellowship</a:t>
          </a:r>
        </a:p>
      </dgm:t>
    </dgm:pt>
    <dgm:pt modelId="{56C57731-4F78-4A7F-A27E-EAF14BFFAE15}" type="parTrans" cxnId="{7A569A92-A5D5-43BC-B95A-D793C9B15044}">
      <dgm:prSet/>
      <dgm:spPr/>
      <dgm:t>
        <a:bodyPr/>
        <a:lstStyle/>
        <a:p>
          <a:endParaRPr lang="en-US"/>
        </a:p>
      </dgm:t>
    </dgm:pt>
    <dgm:pt modelId="{E66F67F0-0409-4CA6-A06C-1BCBD23843A1}" type="sibTrans" cxnId="{7A569A92-A5D5-43BC-B95A-D793C9B15044}">
      <dgm:prSet/>
      <dgm:spPr/>
      <dgm:t>
        <a:bodyPr/>
        <a:lstStyle/>
        <a:p>
          <a:endParaRPr lang="en-US"/>
        </a:p>
      </dgm:t>
    </dgm:pt>
    <dgm:pt modelId="{6A7F5249-1000-4AB3-A42B-E539027752BC}">
      <dgm:prSet phldrT="[Text]"/>
      <dgm:spPr/>
      <dgm:t>
        <a:bodyPr/>
        <a:lstStyle/>
        <a:p>
          <a:r>
            <a:rPr lang="en-US" dirty="0"/>
            <a:t>Clinical instructor credential</a:t>
          </a:r>
        </a:p>
      </dgm:t>
    </dgm:pt>
    <dgm:pt modelId="{CE36D596-5FC2-41B8-B18E-C198EA17C6CA}" type="parTrans" cxnId="{0E39238F-6E2F-4CAB-BEB6-0CBDA3EE8726}">
      <dgm:prSet/>
      <dgm:spPr/>
      <dgm:t>
        <a:bodyPr/>
        <a:lstStyle/>
        <a:p>
          <a:endParaRPr lang="en-US"/>
        </a:p>
      </dgm:t>
    </dgm:pt>
    <dgm:pt modelId="{0CB0F75F-3619-492C-AF7D-66520870C650}" type="sibTrans" cxnId="{0E39238F-6E2F-4CAB-BEB6-0CBDA3EE8726}">
      <dgm:prSet/>
      <dgm:spPr/>
      <dgm:t>
        <a:bodyPr/>
        <a:lstStyle/>
        <a:p>
          <a:endParaRPr lang="en-US"/>
        </a:p>
      </dgm:t>
    </dgm:pt>
    <dgm:pt modelId="{0D1BA74A-2013-4F75-B2DF-4D2842849BC1}">
      <dgm:prSet phldrT="[Text]"/>
      <dgm:spPr/>
      <dgm:t>
        <a:bodyPr/>
        <a:lstStyle/>
        <a:p>
          <a:r>
            <a:rPr lang="en-US" dirty="0"/>
            <a:t>Leadership development</a:t>
          </a:r>
        </a:p>
      </dgm:t>
    </dgm:pt>
    <dgm:pt modelId="{35BA68BB-AC30-486A-9189-0F018BC0F95D}" type="parTrans" cxnId="{ADB901BA-B3CF-464A-9575-1B7A18FBBF28}">
      <dgm:prSet/>
      <dgm:spPr/>
      <dgm:t>
        <a:bodyPr/>
        <a:lstStyle/>
        <a:p>
          <a:endParaRPr lang="en-US"/>
        </a:p>
      </dgm:t>
    </dgm:pt>
    <dgm:pt modelId="{478826B0-E65B-47FA-B9AA-31C2321B36F0}" type="sibTrans" cxnId="{ADB901BA-B3CF-464A-9575-1B7A18FBBF28}">
      <dgm:prSet/>
      <dgm:spPr/>
      <dgm:t>
        <a:bodyPr/>
        <a:lstStyle/>
        <a:p>
          <a:endParaRPr lang="en-US"/>
        </a:p>
      </dgm:t>
    </dgm:pt>
    <dgm:pt modelId="{5DEC486E-C714-488D-AA85-5B10DFD38791}">
      <dgm:prSet phldrT="[Text]"/>
      <dgm:spPr/>
      <dgm:t>
        <a:bodyPr/>
        <a:lstStyle/>
        <a:p>
          <a:r>
            <a:rPr lang="en-US" dirty="0" err="1"/>
            <a:t>Postprofessional</a:t>
          </a:r>
          <a:r>
            <a:rPr lang="en-US" dirty="0"/>
            <a:t> degree</a:t>
          </a:r>
        </a:p>
      </dgm:t>
    </dgm:pt>
    <dgm:pt modelId="{F5FDDE18-B26E-44D7-8174-584D729AFEB5}" type="parTrans" cxnId="{73EF6C30-A841-4BF2-8FA3-3E0640D2308F}">
      <dgm:prSet/>
      <dgm:spPr/>
      <dgm:t>
        <a:bodyPr/>
        <a:lstStyle/>
        <a:p>
          <a:endParaRPr lang="en-US"/>
        </a:p>
      </dgm:t>
    </dgm:pt>
    <dgm:pt modelId="{6C54D6A8-A950-452B-9208-CE03FE20AA51}" type="sibTrans" cxnId="{73EF6C30-A841-4BF2-8FA3-3E0640D2308F}">
      <dgm:prSet/>
      <dgm:spPr/>
      <dgm:t>
        <a:bodyPr/>
        <a:lstStyle/>
        <a:p>
          <a:endParaRPr lang="en-US"/>
        </a:p>
      </dgm:t>
    </dgm:pt>
    <dgm:pt modelId="{35D6034C-E3DE-48CF-8108-1B5DBE51B271}" type="pres">
      <dgm:prSet presAssocID="{EC492FAC-649B-484E-B1D8-AAAFF068E5FB}" presName="Name0" presStyleCnt="0">
        <dgm:presLayoutVars>
          <dgm:chMax val="7"/>
          <dgm:dir/>
          <dgm:resizeHandles val="exact"/>
        </dgm:presLayoutVars>
      </dgm:prSet>
      <dgm:spPr/>
    </dgm:pt>
    <dgm:pt modelId="{72162436-F501-45F2-9049-B823ECF7E276}" type="pres">
      <dgm:prSet presAssocID="{EC492FAC-649B-484E-B1D8-AAAFF068E5FB}" presName="ellipse1" presStyleLbl="vennNode1" presStyleIdx="0" presStyleCnt="6">
        <dgm:presLayoutVars>
          <dgm:bulletEnabled val="1"/>
        </dgm:presLayoutVars>
      </dgm:prSet>
      <dgm:spPr/>
    </dgm:pt>
    <dgm:pt modelId="{558E9832-64F1-4C6B-8E60-7008C3CE7B54}" type="pres">
      <dgm:prSet presAssocID="{EC492FAC-649B-484E-B1D8-AAAFF068E5FB}" presName="ellipse2" presStyleLbl="vennNode1" presStyleIdx="1" presStyleCnt="6">
        <dgm:presLayoutVars>
          <dgm:bulletEnabled val="1"/>
        </dgm:presLayoutVars>
      </dgm:prSet>
      <dgm:spPr/>
    </dgm:pt>
    <dgm:pt modelId="{C3746AA5-BCB6-4592-ABC9-FAD8E3B3A1F2}" type="pres">
      <dgm:prSet presAssocID="{EC492FAC-649B-484E-B1D8-AAAFF068E5FB}" presName="ellipse3" presStyleLbl="vennNode1" presStyleIdx="2" presStyleCnt="6">
        <dgm:presLayoutVars>
          <dgm:bulletEnabled val="1"/>
        </dgm:presLayoutVars>
      </dgm:prSet>
      <dgm:spPr/>
    </dgm:pt>
    <dgm:pt modelId="{43FA5641-D5B9-4C9E-BA25-FD775739C701}" type="pres">
      <dgm:prSet presAssocID="{EC492FAC-649B-484E-B1D8-AAAFF068E5FB}" presName="ellipse4" presStyleLbl="vennNode1" presStyleIdx="3" presStyleCnt="6">
        <dgm:presLayoutVars>
          <dgm:bulletEnabled val="1"/>
        </dgm:presLayoutVars>
      </dgm:prSet>
      <dgm:spPr/>
    </dgm:pt>
    <dgm:pt modelId="{8C34DF4E-5154-43FA-BFE7-904C2E5DBF32}" type="pres">
      <dgm:prSet presAssocID="{EC492FAC-649B-484E-B1D8-AAAFF068E5FB}" presName="ellipse5" presStyleLbl="vennNode1" presStyleIdx="4" presStyleCnt="6">
        <dgm:presLayoutVars>
          <dgm:bulletEnabled val="1"/>
        </dgm:presLayoutVars>
      </dgm:prSet>
      <dgm:spPr/>
    </dgm:pt>
    <dgm:pt modelId="{70559E0D-88E3-491C-BEAC-10C5E33F9798}" type="pres">
      <dgm:prSet presAssocID="{EC492FAC-649B-484E-B1D8-AAAFF068E5FB}" presName="ellipse6" presStyleLbl="vennNode1" presStyleIdx="5" presStyleCnt="6">
        <dgm:presLayoutVars>
          <dgm:bulletEnabled val="1"/>
        </dgm:presLayoutVars>
      </dgm:prSet>
      <dgm:spPr/>
    </dgm:pt>
  </dgm:ptLst>
  <dgm:cxnLst>
    <dgm:cxn modelId="{DD971B0F-080E-42AB-ABF0-34DB88126E2D}" type="presOf" srcId="{6A7F5249-1000-4AB3-A42B-E539027752BC}" destId="{43FA5641-D5B9-4C9E-BA25-FD775739C701}" srcOrd="0" destOrd="0" presId="urn:microsoft.com/office/officeart/2005/8/layout/rings+Icon"/>
    <dgm:cxn modelId="{7922072E-BA86-4ACD-BA09-311AC97E0E47}" type="presOf" srcId="{28F7C522-02D2-40FA-B301-E9EB26B151B1}" destId="{558E9832-64F1-4C6B-8E60-7008C3CE7B54}" srcOrd="0" destOrd="0" presId="urn:microsoft.com/office/officeart/2005/8/layout/rings+Icon"/>
    <dgm:cxn modelId="{73EF6C30-A841-4BF2-8FA3-3E0640D2308F}" srcId="{EC492FAC-649B-484E-B1D8-AAAFF068E5FB}" destId="{5DEC486E-C714-488D-AA85-5B10DFD38791}" srcOrd="5" destOrd="0" parTransId="{F5FDDE18-B26E-44D7-8174-584D729AFEB5}" sibTransId="{6C54D6A8-A950-452B-9208-CE03FE20AA51}"/>
    <dgm:cxn modelId="{7B228E6B-8333-460C-9486-986B711162CA}" type="presOf" srcId="{EC492FAC-649B-484E-B1D8-AAAFF068E5FB}" destId="{35D6034C-E3DE-48CF-8108-1B5DBE51B271}" srcOrd="0" destOrd="0" presId="urn:microsoft.com/office/officeart/2005/8/layout/rings+Icon"/>
    <dgm:cxn modelId="{0E27D84F-C924-4C9A-9D6E-DEF4D0808D30}" type="presOf" srcId="{5DEC486E-C714-488D-AA85-5B10DFD38791}" destId="{70559E0D-88E3-491C-BEAC-10C5E33F9798}" srcOrd="0" destOrd="0" presId="urn:microsoft.com/office/officeart/2005/8/layout/rings+Icon"/>
    <dgm:cxn modelId="{0E39238F-6E2F-4CAB-BEB6-0CBDA3EE8726}" srcId="{EC492FAC-649B-484E-B1D8-AAAFF068E5FB}" destId="{6A7F5249-1000-4AB3-A42B-E539027752BC}" srcOrd="3" destOrd="0" parTransId="{CE36D596-5FC2-41B8-B18E-C198EA17C6CA}" sibTransId="{0CB0F75F-3619-492C-AF7D-66520870C650}"/>
    <dgm:cxn modelId="{7A569A92-A5D5-43BC-B95A-D793C9B15044}" srcId="{EC492FAC-649B-484E-B1D8-AAAFF068E5FB}" destId="{E70A6D42-1148-41CF-8421-1CFEBFE6D6D4}" srcOrd="2" destOrd="0" parTransId="{56C57731-4F78-4A7F-A27E-EAF14BFFAE15}" sibTransId="{E66F67F0-0409-4CA6-A06C-1BCBD23843A1}"/>
    <dgm:cxn modelId="{1FEBEBB5-3A86-4495-B2C0-FD59E3D87D17}" srcId="{EC492FAC-649B-484E-B1D8-AAAFF068E5FB}" destId="{28F7C522-02D2-40FA-B301-E9EB26B151B1}" srcOrd="1" destOrd="0" parTransId="{836EEFF2-0AED-4C52-802F-425FCC5F0E1C}" sibTransId="{8E9EEE23-B71E-4FA7-A723-492D9174BD1C}"/>
    <dgm:cxn modelId="{ADB901BA-B3CF-464A-9575-1B7A18FBBF28}" srcId="{EC492FAC-649B-484E-B1D8-AAAFF068E5FB}" destId="{0D1BA74A-2013-4F75-B2DF-4D2842849BC1}" srcOrd="4" destOrd="0" parTransId="{35BA68BB-AC30-486A-9189-0F018BC0F95D}" sibTransId="{478826B0-E65B-47FA-B9AA-31C2321B36F0}"/>
    <dgm:cxn modelId="{FA5EEFBB-6B51-438F-9A3E-88091F0D61D0}" type="presOf" srcId="{7D5B81DB-33D0-492D-A0A0-BEA4AD7A4E13}" destId="{72162436-F501-45F2-9049-B823ECF7E276}" srcOrd="0" destOrd="0" presId="urn:microsoft.com/office/officeart/2005/8/layout/rings+Icon"/>
    <dgm:cxn modelId="{ACA4ECD8-3835-4DEC-8E2F-B0EE71F67450}" type="presOf" srcId="{0D1BA74A-2013-4F75-B2DF-4D2842849BC1}" destId="{8C34DF4E-5154-43FA-BFE7-904C2E5DBF32}" srcOrd="0" destOrd="0" presId="urn:microsoft.com/office/officeart/2005/8/layout/rings+Icon"/>
    <dgm:cxn modelId="{EB61E7DB-2571-4F27-990E-9C47A630EDCC}" srcId="{EC492FAC-649B-484E-B1D8-AAAFF068E5FB}" destId="{7D5B81DB-33D0-492D-A0A0-BEA4AD7A4E13}" srcOrd="0" destOrd="0" parTransId="{343AE062-B7E5-4192-B1C9-41BCECE803F8}" sibTransId="{C27C2DCD-B905-4914-B61E-C832595B7633}"/>
    <dgm:cxn modelId="{11848CE5-F1C8-403E-BA52-6254F5077C88}" type="presOf" srcId="{E70A6D42-1148-41CF-8421-1CFEBFE6D6D4}" destId="{C3746AA5-BCB6-4592-ABC9-FAD8E3B3A1F2}" srcOrd="0" destOrd="0" presId="urn:microsoft.com/office/officeart/2005/8/layout/rings+Icon"/>
    <dgm:cxn modelId="{04CB0946-1461-4102-BD78-B9CE76A9B0A0}" type="presParOf" srcId="{35D6034C-E3DE-48CF-8108-1B5DBE51B271}" destId="{72162436-F501-45F2-9049-B823ECF7E276}" srcOrd="0" destOrd="0" presId="urn:microsoft.com/office/officeart/2005/8/layout/rings+Icon"/>
    <dgm:cxn modelId="{77A3F534-0DDE-4E41-9295-C6C6E81435E1}" type="presParOf" srcId="{35D6034C-E3DE-48CF-8108-1B5DBE51B271}" destId="{558E9832-64F1-4C6B-8E60-7008C3CE7B54}" srcOrd="1" destOrd="0" presId="urn:microsoft.com/office/officeart/2005/8/layout/rings+Icon"/>
    <dgm:cxn modelId="{12F16E5A-EFE0-44AC-AF53-5CEFD3D81DC2}" type="presParOf" srcId="{35D6034C-E3DE-48CF-8108-1B5DBE51B271}" destId="{C3746AA5-BCB6-4592-ABC9-FAD8E3B3A1F2}" srcOrd="2" destOrd="0" presId="urn:microsoft.com/office/officeart/2005/8/layout/rings+Icon"/>
    <dgm:cxn modelId="{617C5E4C-584F-4D82-B64F-57CABF892B9D}" type="presParOf" srcId="{35D6034C-E3DE-48CF-8108-1B5DBE51B271}" destId="{43FA5641-D5B9-4C9E-BA25-FD775739C701}" srcOrd="3" destOrd="0" presId="urn:microsoft.com/office/officeart/2005/8/layout/rings+Icon"/>
    <dgm:cxn modelId="{541922EC-0758-4D69-B024-13CE2FD050C3}" type="presParOf" srcId="{35D6034C-E3DE-48CF-8108-1B5DBE51B271}" destId="{8C34DF4E-5154-43FA-BFE7-904C2E5DBF32}" srcOrd="4" destOrd="0" presId="urn:microsoft.com/office/officeart/2005/8/layout/rings+Icon"/>
    <dgm:cxn modelId="{87C626F9-C5ED-4970-B9F5-FC6B0A551756}" type="presParOf" srcId="{35D6034C-E3DE-48CF-8108-1B5DBE51B271}" destId="{70559E0D-88E3-491C-BEAC-10C5E33F9798}" srcOrd="5"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D399B-90C0-46F7-910C-BB2F9D9298A2}">
      <dsp:nvSpPr>
        <dsp:cNvPr id="0" name=""/>
        <dsp:cNvSpPr/>
      </dsp:nvSpPr>
      <dsp:spPr>
        <a:xfrm>
          <a:off x="4834"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High school diploma or GED</a:t>
          </a:r>
        </a:p>
      </dsp:txBody>
      <dsp:txXfrm>
        <a:off x="567683" y="338104"/>
        <a:ext cx="1688545" cy="1125697"/>
      </dsp:txXfrm>
    </dsp:sp>
    <dsp:sp modelId="{D9422939-09FE-404C-91B9-6B5F1B44C0E6}">
      <dsp:nvSpPr>
        <dsp:cNvPr id="0" name=""/>
        <dsp:cNvSpPr/>
      </dsp:nvSpPr>
      <dsp:spPr>
        <a:xfrm>
          <a:off x="2537652"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Bachelor’s degree</a:t>
          </a:r>
        </a:p>
      </dsp:txBody>
      <dsp:txXfrm>
        <a:off x="3100501" y="338104"/>
        <a:ext cx="1688545" cy="1125697"/>
      </dsp:txXfrm>
    </dsp:sp>
    <dsp:sp modelId="{1437480A-92D9-4A4E-BCCB-30F57A3EDF6C}">
      <dsp:nvSpPr>
        <dsp:cNvPr id="0" name=""/>
        <dsp:cNvSpPr/>
      </dsp:nvSpPr>
      <dsp:spPr>
        <a:xfrm>
          <a:off x="5070471"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Three-year DPT degree*</a:t>
          </a:r>
        </a:p>
      </dsp:txBody>
      <dsp:txXfrm>
        <a:off x="5633320" y="338104"/>
        <a:ext cx="1688545" cy="1125697"/>
      </dsp:txXfrm>
    </dsp:sp>
    <dsp:sp modelId="{23CB08FD-B1FC-4CBD-9CE5-5BECF6417A29}">
      <dsp:nvSpPr>
        <dsp:cNvPr id="0" name=""/>
        <dsp:cNvSpPr/>
      </dsp:nvSpPr>
      <dsp:spPr>
        <a:xfrm>
          <a:off x="7603289"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DPT licensure exam</a:t>
          </a:r>
        </a:p>
      </dsp:txBody>
      <dsp:txXfrm>
        <a:off x="8166138" y="338104"/>
        <a:ext cx="1688545" cy="11256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D399B-90C0-46F7-910C-BB2F9D9298A2}">
      <dsp:nvSpPr>
        <dsp:cNvPr id="0" name=""/>
        <dsp:cNvSpPr/>
      </dsp:nvSpPr>
      <dsp:spPr>
        <a:xfrm>
          <a:off x="2689" y="0"/>
          <a:ext cx="3276599" cy="11205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High school diploma or GED</a:t>
          </a:r>
        </a:p>
      </dsp:txBody>
      <dsp:txXfrm>
        <a:off x="562983" y="0"/>
        <a:ext cx="2156011" cy="1120588"/>
      </dsp:txXfrm>
    </dsp:sp>
    <dsp:sp modelId="{D9422939-09FE-404C-91B9-6B5F1B44C0E6}">
      <dsp:nvSpPr>
        <dsp:cNvPr id="0" name=""/>
        <dsp:cNvSpPr/>
      </dsp:nvSpPr>
      <dsp:spPr>
        <a:xfrm>
          <a:off x="2951629" y="0"/>
          <a:ext cx="3276599" cy="11205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Two-year associate degree</a:t>
          </a:r>
        </a:p>
      </dsp:txBody>
      <dsp:txXfrm>
        <a:off x="3511923" y="0"/>
        <a:ext cx="2156011" cy="1120588"/>
      </dsp:txXfrm>
    </dsp:sp>
    <dsp:sp modelId="{23CB08FD-B1FC-4CBD-9CE5-5BECF6417A29}">
      <dsp:nvSpPr>
        <dsp:cNvPr id="0" name=""/>
        <dsp:cNvSpPr/>
      </dsp:nvSpPr>
      <dsp:spPr>
        <a:xfrm>
          <a:off x="5900568" y="0"/>
          <a:ext cx="3276599" cy="11205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PTA licensure exam</a:t>
          </a:r>
        </a:p>
      </dsp:txBody>
      <dsp:txXfrm>
        <a:off x="6460862" y="0"/>
        <a:ext cx="2156011" cy="11205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D399B-90C0-46F7-910C-BB2F9D9298A2}">
      <dsp:nvSpPr>
        <dsp:cNvPr id="0" name=""/>
        <dsp:cNvSpPr/>
      </dsp:nvSpPr>
      <dsp:spPr>
        <a:xfrm>
          <a:off x="4834"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High school diploma or GED</a:t>
          </a:r>
        </a:p>
      </dsp:txBody>
      <dsp:txXfrm>
        <a:off x="567683" y="338104"/>
        <a:ext cx="1688545" cy="1125697"/>
      </dsp:txXfrm>
    </dsp:sp>
    <dsp:sp modelId="{D9422939-09FE-404C-91B9-6B5F1B44C0E6}">
      <dsp:nvSpPr>
        <dsp:cNvPr id="0" name=""/>
        <dsp:cNvSpPr/>
      </dsp:nvSpPr>
      <dsp:spPr>
        <a:xfrm>
          <a:off x="2537652"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Bachelor’s degree</a:t>
          </a:r>
        </a:p>
      </dsp:txBody>
      <dsp:txXfrm>
        <a:off x="3100501" y="338104"/>
        <a:ext cx="1688545" cy="1125697"/>
      </dsp:txXfrm>
    </dsp:sp>
    <dsp:sp modelId="{1437480A-92D9-4A4E-BCCB-30F57A3EDF6C}">
      <dsp:nvSpPr>
        <dsp:cNvPr id="0" name=""/>
        <dsp:cNvSpPr/>
      </dsp:nvSpPr>
      <dsp:spPr>
        <a:xfrm>
          <a:off x="5070471"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Three-year DPT degree*</a:t>
          </a:r>
        </a:p>
      </dsp:txBody>
      <dsp:txXfrm>
        <a:off x="5633320" y="338104"/>
        <a:ext cx="1688545" cy="1125697"/>
      </dsp:txXfrm>
    </dsp:sp>
    <dsp:sp modelId="{23CB08FD-B1FC-4CBD-9CE5-5BECF6417A29}">
      <dsp:nvSpPr>
        <dsp:cNvPr id="0" name=""/>
        <dsp:cNvSpPr/>
      </dsp:nvSpPr>
      <dsp:spPr>
        <a:xfrm>
          <a:off x="7603289"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DPT licensure exam</a:t>
          </a:r>
        </a:p>
      </dsp:txBody>
      <dsp:txXfrm>
        <a:off x="8166138" y="338104"/>
        <a:ext cx="1688545" cy="11256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C2D98-3BE1-4472-8262-9F8724643D99}">
      <dsp:nvSpPr>
        <dsp:cNvPr id="0" name=""/>
        <dsp:cNvSpPr/>
      </dsp:nvSpPr>
      <dsp:spPr>
        <a:xfrm>
          <a:off x="0"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Time Commitment</a:t>
          </a:r>
        </a:p>
      </dsp:txBody>
      <dsp:txXfrm>
        <a:off x="0" y="405970"/>
        <a:ext cx="1697099" cy="1377679"/>
      </dsp:txXfrm>
    </dsp:sp>
    <dsp:sp modelId="{B8FD484C-99AA-422B-9299-C5FB04E1427A}">
      <dsp:nvSpPr>
        <dsp:cNvPr id="0" name=""/>
        <dsp:cNvSpPr/>
      </dsp:nvSpPr>
      <dsp:spPr>
        <a:xfrm>
          <a:off x="206356" y="1565849"/>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Bachelor’s degree</a:t>
          </a:r>
        </a:p>
        <a:p>
          <a:pPr marL="0" lvl="0" indent="0" algn="ctr" defTabSz="577850">
            <a:lnSpc>
              <a:spcPct val="90000"/>
            </a:lnSpc>
            <a:spcBef>
              <a:spcPct val="0"/>
            </a:spcBef>
            <a:spcAft>
              <a:spcPct val="35000"/>
            </a:spcAft>
            <a:buNone/>
          </a:pPr>
          <a:r>
            <a:rPr lang="en-US" sz="1300" kern="1200" dirty="0"/>
            <a:t>(~4 years)</a:t>
          </a:r>
        </a:p>
      </dsp:txBody>
      <dsp:txXfrm>
        <a:off x="245002" y="1604495"/>
        <a:ext cx="1242182" cy="1276580"/>
      </dsp:txXfrm>
    </dsp:sp>
    <dsp:sp modelId="{EB9C8CD3-0D58-4A31-8CC8-02CBE96BE370}">
      <dsp:nvSpPr>
        <dsp:cNvPr id="0" name=""/>
        <dsp:cNvSpPr/>
      </dsp:nvSpPr>
      <dsp:spPr>
        <a:xfrm>
          <a:off x="206356" y="3004389"/>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3-year DPT program</a:t>
          </a:r>
        </a:p>
      </dsp:txBody>
      <dsp:txXfrm>
        <a:off x="245002" y="3043035"/>
        <a:ext cx="1242182" cy="1276580"/>
      </dsp:txXfrm>
    </dsp:sp>
    <dsp:sp modelId="{B5896604-1AA0-49B1-9CF6-AC15ABE16D74}">
      <dsp:nvSpPr>
        <dsp:cNvPr id="0" name=""/>
        <dsp:cNvSpPr/>
      </dsp:nvSpPr>
      <dsp:spPr>
        <a:xfrm>
          <a:off x="1816523"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Preparation</a:t>
          </a:r>
        </a:p>
      </dsp:txBody>
      <dsp:txXfrm>
        <a:off x="1816523" y="405970"/>
        <a:ext cx="1697099" cy="1377679"/>
      </dsp:txXfrm>
    </dsp:sp>
    <dsp:sp modelId="{5DC13A69-58B2-4CF8-A7A7-7CC84DE7C5B6}">
      <dsp:nvSpPr>
        <dsp:cNvPr id="0" name=""/>
        <dsp:cNvSpPr/>
      </dsp:nvSpPr>
      <dsp:spPr>
        <a:xfrm>
          <a:off x="1967253" y="1578551"/>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Strong science background</a:t>
          </a:r>
        </a:p>
      </dsp:txBody>
      <dsp:txXfrm>
        <a:off x="2005899" y="1617197"/>
        <a:ext cx="1242182" cy="1276580"/>
      </dsp:txXfrm>
    </dsp:sp>
    <dsp:sp modelId="{ADB38A29-52E7-4E0E-A3EA-FE30DC1D7F12}">
      <dsp:nvSpPr>
        <dsp:cNvPr id="0" name=""/>
        <dsp:cNvSpPr/>
      </dsp:nvSpPr>
      <dsp:spPr>
        <a:xfrm>
          <a:off x="1967253" y="3017104"/>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Understanding of the  profession (www.apta.org)</a:t>
          </a:r>
        </a:p>
      </dsp:txBody>
      <dsp:txXfrm>
        <a:off x="2005899" y="3055750"/>
        <a:ext cx="1242182" cy="1276580"/>
      </dsp:txXfrm>
    </dsp:sp>
    <dsp:sp modelId="{44D5E309-4DEF-4BD6-B2AF-9139D0342FB2}">
      <dsp:nvSpPr>
        <dsp:cNvPr id="0" name=""/>
        <dsp:cNvSpPr/>
      </dsp:nvSpPr>
      <dsp:spPr>
        <a:xfrm>
          <a:off x="3640905"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Applying</a:t>
          </a:r>
        </a:p>
      </dsp:txBody>
      <dsp:txXfrm>
        <a:off x="3640905" y="405970"/>
        <a:ext cx="1697099" cy="1377679"/>
      </dsp:txXfrm>
    </dsp:sp>
    <dsp:sp modelId="{1288D4A2-B849-4898-B50E-B6E0DC222291}">
      <dsp:nvSpPr>
        <dsp:cNvPr id="0" name=""/>
        <dsp:cNvSpPr/>
      </dsp:nvSpPr>
      <dsp:spPr>
        <a:xfrm>
          <a:off x="3829718" y="1588738"/>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PTCAS</a:t>
          </a:r>
        </a:p>
      </dsp:txBody>
      <dsp:txXfrm>
        <a:off x="3868364" y="1627384"/>
        <a:ext cx="1242182" cy="1276580"/>
      </dsp:txXfrm>
    </dsp:sp>
    <dsp:sp modelId="{AF28A2A1-35C9-4114-A868-A43A73767931}">
      <dsp:nvSpPr>
        <dsp:cNvPr id="0" name=""/>
        <dsp:cNvSpPr/>
      </dsp:nvSpPr>
      <dsp:spPr>
        <a:xfrm>
          <a:off x="3829718" y="3027248"/>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Application opens in July</a:t>
          </a:r>
        </a:p>
      </dsp:txBody>
      <dsp:txXfrm>
        <a:off x="3868364" y="3065894"/>
        <a:ext cx="1242182" cy="1276580"/>
      </dsp:txXfrm>
    </dsp:sp>
    <dsp:sp modelId="{01488EA1-D150-48DA-A3EC-1978F32CD9A3}">
      <dsp:nvSpPr>
        <dsp:cNvPr id="0" name=""/>
        <dsp:cNvSpPr/>
      </dsp:nvSpPr>
      <dsp:spPr>
        <a:xfrm>
          <a:off x="5465287"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Curriculum</a:t>
          </a:r>
        </a:p>
      </dsp:txBody>
      <dsp:txXfrm>
        <a:off x="5465287" y="405970"/>
        <a:ext cx="1697099" cy="1377679"/>
      </dsp:txXfrm>
    </dsp:sp>
    <dsp:sp modelId="{3345286E-A98B-4E2F-BD22-571575DB0925}">
      <dsp:nvSpPr>
        <dsp:cNvPr id="0" name=""/>
        <dsp:cNvSpPr/>
      </dsp:nvSpPr>
      <dsp:spPr>
        <a:xfrm>
          <a:off x="5628698" y="1591247"/>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Didactic/Lab</a:t>
          </a:r>
        </a:p>
      </dsp:txBody>
      <dsp:txXfrm>
        <a:off x="5667344" y="1629893"/>
        <a:ext cx="1242182" cy="1276580"/>
      </dsp:txXfrm>
    </dsp:sp>
    <dsp:sp modelId="{712E3F7A-CCE3-486F-B2B7-F2C5D216202F}">
      <dsp:nvSpPr>
        <dsp:cNvPr id="0" name=""/>
        <dsp:cNvSpPr/>
      </dsp:nvSpPr>
      <dsp:spPr>
        <a:xfrm>
          <a:off x="5628698" y="3029783"/>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Clinical</a:t>
          </a:r>
        </a:p>
      </dsp:txBody>
      <dsp:txXfrm>
        <a:off x="5667344" y="3068429"/>
        <a:ext cx="1242182" cy="1276580"/>
      </dsp:txXfrm>
    </dsp:sp>
    <dsp:sp modelId="{9280BA38-8C8E-4002-B5A7-6DDBAB743292}">
      <dsp:nvSpPr>
        <dsp:cNvPr id="0" name=""/>
        <dsp:cNvSpPr/>
      </dsp:nvSpPr>
      <dsp:spPr>
        <a:xfrm>
          <a:off x="7289669"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Degree </a:t>
          </a:r>
        </a:p>
      </dsp:txBody>
      <dsp:txXfrm>
        <a:off x="7289669" y="405970"/>
        <a:ext cx="1697099" cy="1377679"/>
      </dsp:txXfrm>
    </dsp:sp>
    <dsp:sp modelId="{984253D7-4548-4BAB-BB27-7B98D37DC0AF}">
      <dsp:nvSpPr>
        <dsp:cNvPr id="0" name=""/>
        <dsp:cNvSpPr/>
      </dsp:nvSpPr>
      <dsp:spPr>
        <a:xfrm>
          <a:off x="7503884" y="1565849"/>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Doctor of physical therapy degree</a:t>
          </a:r>
        </a:p>
      </dsp:txBody>
      <dsp:txXfrm>
        <a:off x="7542530" y="1604495"/>
        <a:ext cx="1242182" cy="1276580"/>
      </dsp:txXfrm>
    </dsp:sp>
    <dsp:sp modelId="{0C1D37F1-E0CF-4B02-92DB-CFB4DB45EE6B}">
      <dsp:nvSpPr>
        <dsp:cNvPr id="0" name=""/>
        <dsp:cNvSpPr/>
      </dsp:nvSpPr>
      <dsp:spPr>
        <a:xfrm>
          <a:off x="7503884" y="3004389"/>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NPTE licensure exam</a:t>
          </a:r>
        </a:p>
      </dsp:txBody>
      <dsp:txXfrm>
        <a:off x="7542530" y="3043035"/>
        <a:ext cx="1242182" cy="12765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5354B-7852-4294-95F1-9DE8985BD892}">
      <dsp:nvSpPr>
        <dsp:cNvPr id="0" name=""/>
        <dsp:cNvSpPr/>
      </dsp:nvSpPr>
      <dsp:spPr>
        <a:xfrm>
          <a:off x="-6605150" y="-1010107"/>
          <a:ext cx="7861540" cy="7861540"/>
        </a:xfrm>
        <a:prstGeom prst="blockArc">
          <a:avLst>
            <a:gd name="adj1" fmla="val 18900000"/>
            <a:gd name="adj2" fmla="val 2700000"/>
            <a:gd name="adj3" fmla="val 275"/>
          </a:avLst>
        </a:pr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C80B5A-7ED2-4959-AD21-EF60C4714512}">
      <dsp:nvSpPr>
        <dsp:cNvPr id="0" name=""/>
        <dsp:cNvSpPr/>
      </dsp:nvSpPr>
      <dsp:spPr>
        <a:xfrm>
          <a:off x="467598" y="307604"/>
          <a:ext cx="7824031" cy="614974"/>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dirty="0"/>
            <a:t>Prerequisite Courses</a:t>
          </a:r>
        </a:p>
      </dsp:txBody>
      <dsp:txXfrm>
        <a:off x="467598" y="307604"/>
        <a:ext cx="7824031" cy="614974"/>
      </dsp:txXfrm>
    </dsp:sp>
    <dsp:sp modelId="{8EFDB00F-D10D-4761-A9D4-961A37770847}">
      <dsp:nvSpPr>
        <dsp:cNvPr id="0" name=""/>
        <dsp:cNvSpPr/>
      </dsp:nvSpPr>
      <dsp:spPr>
        <a:xfrm>
          <a:off x="83238" y="230732"/>
          <a:ext cx="768718" cy="768718"/>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E7C4AC-AA40-4AE0-82A2-0C3BD5450943}">
      <dsp:nvSpPr>
        <dsp:cNvPr id="0" name=""/>
        <dsp:cNvSpPr/>
      </dsp:nvSpPr>
      <dsp:spPr>
        <a:xfrm>
          <a:off x="973456" y="1229949"/>
          <a:ext cx="7318172" cy="614974"/>
        </a:xfrm>
        <a:prstGeom prst="rect">
          <a:avLst/>
        </a:prstGeom>
        <a:solidFill>
          <a:schemeClr val="accent1">
            <a:shade val="80000"/>
            <a:hueOff val="75693"/>
            <a:satOff val="-12365"/>
            <a:lumOff val="75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dirty="0"/>
            <a:t>GRE</a:t>
          </a:r>
        </a:p>
      </dsp:txBody>
      <dsp:txXfrm>
        <a:off x="973456" y="1229949"/>
        <a:ext cx="7318172" cy="614974"/>
      </dsp:txXfrm>
    </dsp:sp>
    <dsp:sp modelId="{9BAABEA9-7486-492E-A62E-BADC5904CF87}">
      <dsp:nvSpPr>
        <dsp:cNvPr id="0" name=""/>
        <dsp:cNvSpPr/>
      </dsp:nvSpPr>
      <dsp:spPr>
        <a:xfrm>
          <a:off x="589097" y="1153077"/>
          <a:ext cx="768718" cy="768718"/>
        </a:xfrm>
        <a:prstGeom prst="ellipse">
          <a:avLst/>
        </a:prstGeom>
        <a:solidFill>
          <a:schemeClr val="lt1">
            <a:hueOff val="0"/>
            <a:satOff val="0"/>
            <a:lumOff val="0"/>
            <a:alphaOff val="0"/>
          </a:schemeClr>
        </a:solidFill>
        <a:ln w="12700" cap="flat" cmpd="sng" algn="ctr">
          <a:solidFill>
            <a:schemeClr val="accent1">
              <a:shade val="80000"/>
              <a:hueOff val="75693"/>
              <a:satOff val="-12365"/>
              <a:lumOff val="75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19AD4F-FA40-4404-84ED-2F8E87E80E90}">
      <dsp:nvSpPr>
        <dsp:cNvPr id="0" name=""/>
        <dsp:cNvSpPr/>
      </dsp:nvSpPr>
      <dsp:spPr>
        <a:xfrm>
          <a:off x="1204773" y="2152294"/>
          <a:ext cx="7086855" cy="614974"/>
        </a:xfrm>
        <a:prstGeom prst="rect">
          <a:avLst/>
        </a:prstGeom>
        <a:solidFill>
          <a:schemeClr val="accent1">
            <a:shade val="80000"/>
            <a:hueOff val="151385"/>
            <a:satOff val="-24731"/>
            <a:lumOff val="150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dirty="0"/>
            <a:t>Observation Hours</a:t>
          </a:r>
        </a:p>
      </dsp:txBody>
      <dsp:txXfrm>
        <a:off x="1204773" y="2152294"/>
        <a:ext cx="7086855" cy="614974"/>
      </dsp:txXfrm>
    </dsp:sp>
    <dsp:sp modelId="{E4C91920-04BA-465F-8C83-39637B1B8F72}">
      <dsp:nvSpPr>
        <dsp:cNvPr id="0" name=""/>
        <dsp:cNvSpPr/>
      </dsp:nvSpPr>
      <dsp:spPr>
        <a:xfrm>
          <a:off x="820414" y="2075422"/>
          <a:ext cx="768718" cy="768718"/>
        </a:xfrm>
        <a:prstGeom prst="ellipse">
          <a:avLst/>
        </a:prstGeom>
        <a:solidFill>
          <a:schemeClr val="lt1">
            <a:hueOff val="0"/>
            <a:satOff val="0"/>
            <a:lumOff val="0"/>
            <a:alphaOff val="0"/>
          </a:schemeClr>
        </a:solidFill>
        <a:ln w="12700" cap="flat" cmpd="sng" algn="ctr">
          <a:solidFill>
            <a:schemeClr val="accent1">
              <a:shade val="80000"/>
              <a:hueOff val="151385"/>
              <a:satOff val="-24731"/>
              <a:lumOff val="150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5C8EB9-82A3-4720-8AA0-7F19005F7A96}">
      <dsp:nvSpPr>
        <dsp:cNvPr id="0" name=""/>
        <dsp:cNvSpPr/>
      </dsp:nvSpPr>
      <dsp:spPr>
        <a:xfrm>
          <a:off x="1204773" y="3074055"/>
          <a:ext cx="7086855" cy="614974"/>
        </a:xfrm>
        <a:prstGeom prst="rect">
          <a:avLst/>
        </a:prstGeom>
        <a:solidFill>
          <a:schemeClr val="accent1">
            <a:shade val="80000"/>
            <a:hueOff val="227078"/>
            <a:satOff val="-37096"/>
            <a:lumOff val="225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dirty="0"/>
            <a:t>Letters of Recommendation</a:t>
          </a:r>
        </a:p>
      </dsp:txBody>
      <dsp:txXfrm>
        <a:off x="1204773" y="3074055"/>
        <a:ext cx="7086855" cy="614974"/>
      </dsp:txXfrm>
    </dsp:sp>
    <dsp:sp modelId="{2526D664-C6A3-4E1D-9BF1-FFE97DDEB97B}">
      <dsp:nvSpPr>
        <dsp:cNvPr id="0" name=""/>
        <dsp:cNvSpPr/>
      </dsp:nvSpPr>
      <dsp:spPr>
        <a:xfrm>
          <a:off x="820414" y="2997183"/>
          <a:ext cx="768718" cy="768718"/>
        </a:xfrm>
        <a:prstGeom prst="ellipse">
          <a:avLst/>
        </a:prstGeom>
        <a:solidFill>
          <a:schemeClr val="lt1">
            <a:hueOff val="0"/>
            <a:satOff val="0"/>
            <a:lumOff val="0"/>
            <a:alphaOff val="0"/>
          </a:schemeClr>
        </a:solidFill>
        <a:ln w="12700" cap="flat" cmpd="sng" algn="ctr">
          <a:solidFill>
            <a:schemeClr val="accent1">
              <a:shade val="80000"/>
              <a:hueOff val="227078"/>
              <a:satOff val="-37096"/>
              <a:lumOff val="225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85A579-E231-4B40-AEB0-A8AD2C88CA8B}">
      <dsp:nvSpPr>
        <dsp:cNvPr id="0" name=""/>
        <dsp:cNvSpPr/>
      </dsp:nvSpPr>
      <dsp:spPr>
        <a:xfrm>
          <a:off x="973456" y="3996400"/>
          <a:ext cx="7318172" cy="614974"/>
        </a:xfrm>
        <a:prstGeom prst="rect">
          <a:avLst/>
        </a:prstGeom>
        <a:solidFill>
          <a:schemeClr val="accent1">
            <a:shade val="80000"/>
            <a:hueOff val="302771"/>
            <a:satOff val="-49462"/>
            <a:lumOff val="300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dirty="0"/>
            <a:t>Supplemental Application</a:t>
          </a:r>
        </a:p>
      </dsp:txBody>
      <dsp:txXfrm>
        <a:off x="973456" y="3996400"/>
        <a:ext cx="7318172" cy="614974"/>
      </dsp:txXfrm>
    </dsp:sp>
    <dsp:sp modelId="{7FFDE5B7-5A2F-4FB0-B29A-90E97DBE5A62}">
      <dsp:nvSpPr>
        <dsp:cNvPr id="0" name=""/>
        <dsp:cNvSpPr/>
      </dsp:nvSpPr>
      <dsp:spPr>
        <a:xfrm>
          <a:off x="589097" y="3919529"/>
          <a:ext cx="768718" cy="768718"/>
        </a:xfrm>
        <a:prstGeom prst="ellipse">
          <a:avLst/>
        </a:prstGeom>
        <a:solidFill>
          <a:schemeClr val="lt1">
            <a:hueOff val="0"/>
            <a:satOff val="0"/>
            <a:lumOff val="0"/>
            <a:alphaOff val="0"/>
          </a:schemeClr>
        </a:solidFill>
        <a:ln w="12700" cap="flat" cmpd="sng" algn="ctr">
          <a:solidFill>
            <a:schemeClr val="accent1">
              <a:shade val="80000"/>
              <a:hueOff val="302771"/>
              <a:satOff val="-49462"/>
              <a:lumOff val="30086"/>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0C0AD2-A1B5-4D72-885E-63516AA5996B}">
      <dsp:nvSpPr>
        <dsp:cNvPr id="0" name=""/>
        <dsp:cNvSpPr/>
      </dsp:nvSpPr>
      <dsp:spPr>
        <a:xfrm>
          <a:off x="467598" y="4918746"/>
          <a:ext cx="7824031" cy="614974"/>
        </a:xfrm>
        <a:prstGeom prst="rect">
          <a:avLst/>
        </a:prstGeom>
        <a:solidFill>
          <a:schemeClr val="accent1">
            <a:shade val="80000"/>
            <a:hueOff val="378463"/>
            <a:satOff val="-61827"/>
            <a:lumOff val="37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dirty="0"/>
            <a:t>www.PTCAS.org</a:t>
          </a:r>
        </a:p>
      </dsp:txBody>
      <dsp:txXfrm>
        <a:off x="467598" y="4918746"/>
        <a:ext cx="7824031" cy="614974"/>
      </dsp:txXfrm>
    </dsp:sp>
    <dsp:sp modelId="{F697FDA8-CDB3-45C4-8E5B-2DE1B06011D6}">
      <dsp:nvSpPr>
        <dsp:cNvPr id="0" name=""/>
        <dsp:cNvSpPr/>
      </dsp:nvSpPr>
      <dsp:spPr>
        <a:xfrm>
          <a:off x="83238" y="4841874"/>
          <a:ext cx="768718" cy="768718"/>
        </a:xfrm>
        <a:prstGeom prst="ellipse">
          <a:avLst/>
        </a:prstGeom>
        <a:solidFill>
          <a:schemeClr val="lt1">
            <a:hueOff val="0"/>
            <a:satOff val="0"/>
            <a:lumOff val="0"/>
            <a:alphaOff val="0"/>
          </a:schemeClr>
        </a:solidFill>
        <a:ln w="12700" cap="flat" cmpd="sng" algn="ctr">
          <a:solidFill>
            <a:schemeClr val="accent1">
              <a:shade val="80000"/>
              <a:hueOff val="378463"/>
              <a:satOff val="-61827"/>
              <a:lumOff val="37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70B61-25FB-44A2-9A08-EE99F82F7232}">
      <dsp:nvSpPr>
        <dsp:cNvPr id="0" name=""/>
        <dsp:cNvSpPr/>
      </dsp:nvSpPr>
      <dsp:spPr>
        <a:xfrm>
          <a:off x="2829" y="0"/>
          <a:ext cx="3446686" cy="1229370"/>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High school diploma or GED</a:t>
          </a:r>
        </a:p>
      </dsp:txBody>
      <dsp:txXfrm>
        <a:off x="617514" y="0"/>
        <a:ext cx="2217316" cy="1229370"/>
      </dsp:txXfrm>
    </dsp:sp>
    <dsp:sp modelId="{021F9805-B4E9-4D2C-B05D-6339A025C937}">
      <dsp:nvSpPr>
        <dsp:cNvPr id="0" name=""/>
        <dsp:cNvSpPr/>
      </dsp:nvSpPr>
      <dsp:spPr>
        <a:xfrm>
          <a:off x="3104847" y="0"/>
          <a:ext cx="3446686" cy="1229370"/>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Two-year associate degree	</a:t>
          </a:r>
        </a:p>
      </dsp:txBody>
      <dsp:txXfrm>
        <a:off x="3719532" y="0"/>
        <a:ext cx="2217316" cy="1229370"/>
      </dsp:txXfrm>
    </dsp:sp>
    <dsp:sp modelId="{0DDEA9DC-F2E3-449A-8335-64803355B312}">
      <dsp:nvSpPr>
        <dsp:cNvPr id="0" name=""/>
        <dsp:cNvSpPr/>
      </dsp:nvSpPr>
      <dsp:spPr>
        <a:xfrm>
          <a:off x="6206865" y="0"/>
          <a:ext cx="3446686" cy="1229370"/>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PTA licensure exam</a:t>
          </a:r>
        </a:p>
      </dsp:txBody>
      <dsp:txXfrm>
        <a:off x="6821550" y="0"/>
        <a:ext cx="2217316" cy="12293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C2D98-3BE1-4472-8262-9F8724643D99}">
      <dsp:nvSpPr>
        <dsp:cNvPr id="0" name=""/>
        <dsp:cNvSpPr/>
      </dsp:nvSpPr>
      <dsp:spPr>
        <a:xfrm>
          <a:off x="0"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Time Commitment</a:t>
          </a:r>
        </a:p>
      </dsp:txBody>
      <dsp:txXfrm>
        <a:off x="0" y="405970"/>
        <a:ext cx="1697099" cy="1377679"/>
      </dsp:txXfrm>
    </dsp:sp>
    <dsp:sp modelId="{B8FD484C-99AA-422B-9299-C5FB04E1427A}">
      <dsp:nvSpPr>
        <dsp:cNvPr id="0" name=""/>
        <dsp:cNvSpPr/>
      </dsp:nvSpPr>
      <dsp:spPr>
        <a:xfrm>
          <a:off x="206356" y="1565849"/>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High School</a:t>
          </a:r>
        </a:p>
      </dsp:txBody>
      <dsp:txXfrm>
        <a:off x="245002" y="1604495"/>
        <a:ext cx="1242182" cy="1276580"/>
      </dsp:txXfrm>
    </dsp:sp>
    <dsp:sp modelId="{EB9C8CD3-0D58-4A31-8CC8-02CBE96BE370}">
      <dsp:nvSpPr>
        <dsp:cNvPr id="0" name=""/>
        <dsp:cNvSpPr/>
      </dsp:nvSpPr>
      <dsp:spPr>
        <a:xfrm>
          <a:off x="206356" y="3004389"/>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2-year PTA program</a:t>
          </a:r>
        </a:p>
      </dsp:txBody>
      <dsp:txXfrm>
        <a:off x="245002" y="3043035"/>
        <a:ext cx="1242182" cy="1276580"/>
      </dsp:txXfrm>
    </dsp:sp>
    <dsp:sp modelId="{B5896604-1AA0-49B1-9CF6-AC15ABE16D74}">
      <dsp:nvSpPr>
        <dsp:cNvPr id="0" name=""/>
        <dsp:cNvSpPr/>
      </dsp:nvSpPr>
      <dsp:spPr>
        <a:xfrm>
          <a:off x="1816523"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Preparation</a:t>
          </a:r>
        </a:p>
      </dsp:txBody>
      <dsp:txXfrm>
        <a:off x="1816523" y="405970"/>
        <a:ext cx="1697099" cy="1377679"/>
      </dsp:txXfrm>
    </dsp:sp>
    <dsp:sp modelId="{5DC13A69-58B2-4CF8-A7A7-7CC84DE7C5B6}">
      <dsp:nvSpPr>
        <dsp:cNvPr id="0" name=""/>
        <dsp:cNvSpPr/>
      </dsp:nvSpPr>
      <dsp:spPr>
        <a:xfrm>
          <a:off x="1967253" y="1578551"/>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Science background</a:t>
          </a:r>
        </a:p>
      </dsp:txBody>
      <dsp:txXfrm>
        <a:off x="2005899" y="1617197"/>
        <a:ext cx="1242182" cy="1276580"/>
      </dsp:txXfrm>
    </dsp:sp>
    <dsp:sp modelId="{ADB38A29-52E7-4E0E-A3EA-FE30DC1D7F12}">
      <dsp:nvSpPr>
        <dsp:cNvPr id="0" name=""/>
        <dsp:cNvSpPr/>
      </dsp:nvSpPr>
      <dsp:spPr>
        <a:xfrm>
          <a:off x="1967253" y="3017104"/>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Understanding of profession</a:t>
          </a:r>
        </a:p>
      </dsp:txBody>
      <dsp:txXfrm>
        <a:off x="2005899" y="3055750"/>
        <a:ext cx="1242182" cy="1276580"/>
      </dsp:txXfrm>
    </dsp:sp>
    <dsp:sp modelId="{44D5E309-4DEF-4BD6-B2AF-9139D0342FB2}">
      <dsp:nvSpPr>
        <dsp:cNvPr id="0" name=""/>
        <dsp:cNvSpPr/>
      </dsp:nvSpPr>
      <dsp:spPr>
        <a:xfrm>
          <a:off x="3640905"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Applying</a:t>
          </a:r>
        </a:p>
      </dsp:txBody>
      <dsp:txXfrm>
        <a:off x="3640905" y="405970"/>
        <a:ext cx="1697099" cy="1377679"/>
      </dsp:txXfrm>
    </dsp:sp>
    <dsp:sp modelId="{1288D4A2-B849-4898-B50E-B6E0DC222291}">
      <dsp:nvSpPr>
        <dsp:cNvPr id="0" name=""/>
        <dsp:cNvSpPr/>
      </dsp:nvSpPr>
      <dsp:spPr>
        <a:xfrm>
          <a:off x="3829718" y="1588738"/>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PTACAS</a:t>
          </a:r>
          <a:endParaRPr lang="en-US" sz="1400" kern="1200" dirty="0"/>
        </a:p>
      </dsp:txBody>
      <dsp:txXfrm>
        <a:off x="3868364" y="1627384"/>
        <a:ext cx="1242182" cy="1276580"/>
      </dsp:txXfrm>
    </dsp:sp>
    <dsp:sp modelId="{AF28A2A1-35C9-4114-A868-A43A73767931}">
      <dsp:nvSpPr>
        <dsp:cNvPr id="0" name=""/>
        <dsp:cNvSpPr/>
      </dsp:nvSpPr>
      <dsp:spPr>
        <a:xfrm>
          <a:off x="3829718" y="3027248"/>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Individual program applications</a:t>
          </a:r>
        </a:p>
      </dsp:txBody>
      <dsp:txXfrm>
        <a:off x="3868364" y="3065894"/>
        <a:ext cx="1242182" cy="1276580"/>
      </dsp:txXfrm>
    </dsp:sp>
    <dsp:sp modelId="{01488EA1-D150-48DA-A3EC-1978F32CD9A3}">
      <dsp:nvSpPr>
        <dsp:cNvPr id="0" name=""/>
        <dsp:cNvSpPr/>
      </dsp:nvSpPr>
      <dsp:spPr>
        <a:xfrm>
          <a:off x="5465287"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Curriculum</a:t>
          </a:r>
          <a:endParaRPr lang="en-US" sz="1900" b="1" kern="1200" dirty="0"/>
        </a:p>
      </dsp:txBody>
      <dsp:txXfrm>
        <a:off x="5465287" y="405970"/>
        <a:ext cx="1697099" cy="1377679"/>
      </dsp:txXfrm>
    </dsp:sp>
    <dsp:sp modelId="{3345286E-A98B-4E2F-BD22-571575DB0925}">
      <dsp:nvSpPr>
        <dsp:cNvPr id="0" name=""/>
        <dsp:cNvSpPr/>
      </dsp:nvSpPr>
      <dsp:spPr>
        <a:xfrm>
          <a:off x="5628698" y="1591247"/>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Didactic/lab</a:t>
          </a:r>
        </a:p>
      </dsp:txBody>
      <dsp:txXfrm>
        <a:off x="5667344" y="1629893"/>
        <a:ext cx="1242182" cy="1276580"/>
      </dsp:txXfrm>
    </dsp:sp>
    <dsp:sp modelId="{712E3F7A-CCE3-486F-B2B7-F2C5D216202F}">
      <dsp:nvSpPr>
        <dsp:cNvPr id="0" name=""/>
        <dsp:cNvSpPr/>
      </dsp:nvSpPr>
      <dsp:spPr>
        <a:xfrm>
          <a:off x="5628698" y="3029783"/>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Clinical</a:t>
          </a:r>
          <a:endParaRPr lang="en-US" sz="1400" kern="1200" dirty="0"/>
        </a:p>
      </dsp:txBody>
      <dsp:txXfrm>
        <a:off x="5667344" y="3068429"/>
        <a:ext cx="1242182" cy="1276580"/>
      </dsp:txXfrm>
    </dsp:sp>
    <dsp:sp modelId="{9280BA38-8C8E-4002-B5A7-6DDBAB743292}">
      <dsp:nvSpPr>
        <dsp:cNvPr id="0" name=""/>
        <dsp:cNvSpPr/>
      </dsp:nvSpPr>
      <dsp:spPr>
        <a:xfrm>
          <a:off x="7289669"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Degree</a:t>
          </a:r>
        </a:p>
      </dsp:txBody>
      <dsp:txXfrm>
        <a:off x="7289669" y="405970"/>
        <a:ext cx="1697099" cy="1377679"/>
      </dsp:txXfrm>
    </dsp:sp>
    <dsp:sp modelId="{984253D7-4548-4BAB-BB27-7B98D37DC0AF}">
      <dsp:nvSpPr>
        <dsp:cNvPr id="0" name=""/>
        <dsp:cNvSpPr/>
      </dsp:nvSpPr>
      <dsp:spPr>
        <a:xfrm>
          <a:off x="7503884" y="1565849"/>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Associate degree</a:t>
          </a:r>
        </a:p>
      </dsp:txBody>
      <dsp:txXfrm>
        <a:off x="7542530" y="1604495"/>
        <a:ext cx="1242182" cy="1276580"/>
      </dsp:txXfrm>
    </dsp:sp>
    <dsp:sp modelId="{0C1D37F1-E0CF-4B02-92DB-CFB4DB45EE6B}">
      <dsp:nvSpPr>
        <dsp:cNvPr id="0" name=""/>
        <dsp:cNvSpPr/>
      </dsp:nvSpPr>
      <dsp:spPr>
        <a:xfrm>
          <a:off x="7503884" y="3004389"/>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Licensure exam / certification</a:t>
          </a:r>
        </a:p>
      </dsp:txBody>
      <dsp:txXfrm>
        <a:off x="7542530" y="3043035"/>
        <a:ext cx="1242182" cy="12765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5354B-7852-4294-95F1-9DE8985BD892}">
      <dsp:nvSpPr>
        <dsp:cNvPr id="0" name=""/>
        <dsp:cNvSpPr/>
      </dsp:nvSpPr>
      <dsp:spPr>
        <a:xfrm>
          <a:off x="-6605150" y="-1010107"/>
          <a:ext cx="7861540" cy="7861540"/>
        </a:xfrm>
        <a:prstGeom prst="blockArc">
          <a:avLst>
            <a:gd name="adj1" fmla="val 18900000"/>
            <a:gd name="adj2" fmla="val 2700000"/>
            <a:gd name="adj3" fmla="val 275"/>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C80B5A-7ED2-4959-AD21-EF60C4714512}">
      <dsp:nvSpPr>
        <dsp:cNvPr id="0" name=""/>
        <dsp:cNvSpPr/>
      </dsp:nvSpPr>
      <dsp:spPr>
        <a:xfrm>
          <a:off x="467598" y="307604"/>
          <a:ext cx="7824031" cy="614974"/>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t>Prerequisite Course(s)</a:t>
          </a:r>
        </a:p>
      </dsp:txBody>
      <dsp:txXfrm>
        <a:off x="467598" y="307604"/>
        <a:ext cx="7824031" cy="614974"/>
      </dsp:txXfrm>
    </dsp:sp>
    <dsp:sp modelId="{8EFDB00F-D10D-4761-A9D4-961A37770847}">
      <dsp:nvSpPr>
        <dsp:cNvPr id="0" name=""/>
        <dsp:cNvSpPr/>
      </dsp:nvSpPr>
      <dsp:spPr>
        <a:xfrm>
          <a:off x="83238" y="230732"/>
          <a:ext cx="768718" cy="768718"/>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E7C4AC-AA40-4AE0-82A2-0C3BD5450943}">
      <dsp:nvSpPr>
        <dsp:cNvPr id="0" name=""/>
        <dsp:cNvSpPr/>
      </dsp:nvSpPr>
      <dsp:spPr>
        <a:xfrm>
          <a:off x="973456" y="1229949"/>
          <a:ext cx="7318172" cy="614974"/>
        </a:xfrm>
        <a:prstGeom prst="rect">
          <a:avLst/>
        </a:prstGeom>
        <a:solidFill>
          <a:schemeClr val="accent1">
            <a:alpha val="90000"/>
            <a:hueOff val="0"/>
            <a:satOff val="0"/>
            <a:lumOff val="0"/>
            <a:alphaOff val="-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t>Observation Hours</a:t>
          </a:r>
        </a:p>
      </dsp:txBody>
      <dsp:txXfrm>
        <a:off x="973456" y="1229949"/>
        <a:ext cx="7318172" cy="614974"/>
      </dsp:txXfrm>
    </dsp:sp>
    <dsp:sp modelId="{9BAABEA9-7486-492E-A62E-BADC5904CF87}">
      <dsp:nvSpPr>
        <dsp:cNvPr id="0" name=""/>
        <dsp:cNvSpPr/>
      </dsp:nvSpPr>
      <dsp:spPr>
        <a:xfrm>
          <a:off x="589097" y="1153077"/>
          <a:ext cx="768718" cy="768718"/>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8000"/>
            </a:schemeClr>
          </a:solidFill>
          <a:prstDash val="solid"/>
          <a:miter lim="800000"/>
        </a:ln>
        <a:effectLst/>
      </dsp:spPr>
      <dsp:style>
        <a:lnRef idx="2">
          <a:scrgbClr r="0" g="0" b="0"/>
        </a:lnRef>
        <a:fillRef idx="1">
          <a:scrgbClr r="0" g="0" b="0"/>
        </a:fillRef>
        <a:effectRef idx="0">
          <a:scrgbClr r="0" g="0" b="0"/>
        </a:effectRef>
        <a:fontRef idx="minor"/>
      </dsp:style>
    </dsp:sp>
    <dsp:sp modelId="{2B19AD4F-FA40-4404-84ED-2F8E87E80E90}">
      <dsp:nvSpPr>
        <dsp:cNvPr id="0" name=""/>
        <dsp:cNvSpPr/>
      </dsp:nvSpPr>
      <dsp:spPr>
        <a:xfrm>
          <a:off x="1204773" y="2152294"/>
          <a:ext cx="7086855" cy="614974"/>
        </a:xfrm>
        <a:prstGeom prst="rect">
          <a:avLst/>
        </a:prstGeom>
        <a:solidFill>
          <a:schemeClr val="accent1">
            <a:alpha val="90000"/>
            <a:hueOff val="0"/>
            <a:satOff val="0"/>
            <a:lumOff val="0"/>
            <a:alphaOff val="-1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t>Letters of Recommendation</a:t>
          </a:r>
        </a:p>
      </dsp:txBody>
      <dsp:txXfrm>
        <a:off x="1204773" y="2152294"/>
        <a:ext cx="7086855" cy="614974"/>
      </dsp:txXfrm>
    </dsp:sp>
    <dsp:sp modelId="{E4C91920-04BA-465F-8C83-39637B1B8F72}">
      <dsp:nvSpPr>
        <dsp:cNvPr id="0" name=""/>
        <dsp:cNvSpPr/>
      </dsp:nvSpPr>
      <dsp:spPr>
        <a:xfrm>
          <a:off x="820414" y="2075422"/>
          <a:ext cx="768718" cy="768718"/>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16000"/>
            </a:schemeClr>
          </a:solidFill>
          <a:prstDash val="solid"/>
          <a:miter lim="800000"/>
        </a:ln>
        <a:effectLst/>
      </dsp:spPr>
      <dsp:style>
        <a:lnRef idx="2">
          <a:scrgbClr r="0" g="0" b="0"/>
        </a:lnRef>
        <a:fillRef idx="1">
          <a:scrgbClr r="0" g="0" b="0"/>
        </a:fillRef>
        <a:effectRef idx="0">
          <a:scrgbClr r="0" g="0" b="0"/>
        </a:effectRef>
        <a:fontRef idx="minor"/>
      </dsp:style>
    </dsp:sp>
    <dsp:sp modelId="{765C8EB9-82A3-4720-8AA0-7F19005F7A96}">
      <dsp:nvSpPr>
        <dsp:cNvPr id="0" name=""/>
        <dsp:cNvSpPr/>
      </dsp:nvSpPr>
      <dsp:spPr>
        <a:xfrm>
          <a:off x="1204773" y="3074055"/>
          <a:ext cx="7086855" cy="614974"/>
        </a:xfrm>
        <a:prstGeom prst="rect">
          <a:avLst/>
        </a:prstGeom>
        <a:solidFill>
          <a:schemeClr val="accent1">
            <a:alpha val="90000"/>
            <a:hueOff val="0"/>
            <a:satOff val="0"/>
            <a:lumOff val="0"/>
            <a:alphaOff val="-2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t>Official Transcripts</a:t>
          </a:r>
        </a:p>
      </dsp:txBody>
      <dsp:txXfrm>
        <a:off x="1204773" y="3074055"/>
        <a:ext cx="7086855" cy="614974"/>
      </dsp:txXfrm>
    </dsp:sp>
    <dsp:sp modelId="{2526D664-C6A3-4E1D-9BF1-FFE97DDEB97B}">
      <dsp:nvSpPr>
        <dsp:cNvPr id="0" name=""/>
        <dsp:cNvSpPr/>
      </dsp:nvSpPr>
      <dsp:spPr>
        <a:xfrm>
          <a:off x="820414" y="2997183"/>
          <a:ext cx="768718" cy="768718"/>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24000"/>
            </a:schemeClr>
          </a:solidFill>
          <a:prstDash val="solid"/>
          <a:miter lim="800000"/>
        </a:ln>
        <a:effectLst/>
      </dsp:spPr>
      <dsp:style>
        <a:lnRef idx="2">
          <a:scrgbClr r="0" g="0" b="0"/>
        </a:lnRef>
        <a:fillRef idx="1">
          <a:scrgbClr r="0" g="0" b="0"/>
        </a:fillRef>
        <a:effectRef idx="0">
          <a:scrgbClr r="0" g="0" b="0"/>
        </a:effectRef>
        <a:fontRef idx="minor"/>
      </dsp:style>
    </dsp:sp>
    <dsp:sp modelId="{ED85A579-E231-4B40-AEB0-A8AD2C88CA8B}">
      <dsp:nvSpPr>
        <dsp:cNvPr id="0" name=""/>
        <dsp:cNvSpPr/>
      </dsp:nvSpPr>
      <dsp:spPr>
        <a:xfrm>
          <a:off x="973456" y="3996400"/>
          <a:ext cx="7318172" cy="614974"/>
        </a:xfrm>
        <a:prstGeom prst="rect">
          <a:avLst/>
        </a:prstGeom>
        <a:solidFill>
          <a:schemeClr val="accent1">
            <a:alpha val="90000"/>
            <a:hueOff val="0"/>
            <a:satOff val="0"/>
            <a:lumOff val="0"/>
            <a:alphaOff val="-3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t>Application Fees/Fee Waiver</a:t>
          </a:r>
        </a:p>
      </dsp:txBody>
      <dsp:txXfrm>
        <a:off x="973456" y="3996400"/>
        <a:ext cx="7318172" cy="614974"/>
      </dsp:txXfrm>
    </dsp:sp>
    <dsp:sp modelId="{7FFDE5B7-5A2F-4FB0-B29A-90E97DBE5A62}">
      <dsp:nvSpPr>
        <dsp:cNvPr id="0" name=""/>
        <dsp:cNvSpPr/>
      </dsp:nvSpPr>
      <dsp:spPr>
        <a:xfrm>
          <a:off x="589097" y="3919529"/>
          <a:ext cx="768718" cy="768718"/>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32000"/>
            </a:schemeClr>
          </a:solidFill>
          <a:prstDash val="solid"/>
          <a:miter lim="800000"/>
        </a:ln>
        <a:effectLst/>
      </dsp:spPr>
      <dsp:style>
        <a:lnRef idx="2">
          <a:scrgbClr r="0" g="0" b="0"/>
        </a:lnRef>
        <a:fillRef idx="1">
          <a:scrgbClr r="0" g="0" b="0"/>
        </a:fillRef>
        <a:effectRef idx="0">
          <a:scrgbClr r="0" g="0" b="0"/>
        </a:effectRef>
        <a:fontRef idx="minor"/>
      </dsp:style>
    </dsp:sp>
    <dsp:sp modelId="{5B0C0AD2-A1B5-4D72-885E-63516AA5996B}">
      <dsp:nvSpPr>
        <dsp:cNvPr id="0" name=""/>
        <dsp:cNvSpPr/>
      </dsp:nvSpPr>
      <dsp:spPr>
        <a:xfrm>
          <a:off x="467598" y="4918746"/>
          <a:ext cx="7824031" cy="614974"/>
        </a:xfrm>
        <a:prstGeom prst="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a:hlinkClick xmlns:r="http://schemas.openxmlformats.org/officeDocument/2006/relationships" r:id="rId1">
                <a:extLst>
                  <a:ext uri="{A12FA001-AC4F-418D-AE19-62706E023703}">
                    <ahyp:hlinkClr xmlns:ahyp="http://schemas.microsoft.com/office/drawing/2018/hyperlinkcolor" val="tx"/>
                  </a:ext>
                </a:extLst>
              </a:hlinkClick>
            </a:rPr>
            <a:t>www.APTA.org</a:t>
          </a:r>
          <a:r>
            <a:rPr lang="en-US" sz="3100" kern="1200"/>
            <a:t> or www.CAPTEonline.org </a:t>
          </a:r>
          <a:endParaRPr lang="en-US" sz="3100" kern="1200" dirty="0"/>
        </a:p>
      </dsp:txBody>
      <dsp:txXfrm>
        <a:off x="467598" y="4918746"/>
        <a:ext cx="7824031" cy="614974"/>
      </dsp:txXfrm>
    </dsp:sp>
    <dsp:sp modelId="{F697FDA8-CDB3-45C4-8E5B-2DE1B06011D6}">
      <dsp:nvSpPr>
        <dsp:cNvPr id="0" name=""/>
        <dsp:cNvSpPr/>
      </dsp:nvSpPr>
      <dsp:spPr>
        <a:xfrm>
          <a:off x="83238" y="4841874"/>
          <a:ext cx="768718" cy="768718"/>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62436-F501-45F2-9049-B823ECF7E276}">
      <dsp:nvSpPr>
        <dsp:cNvPr id="0" name=""/>
        <dsp:cNvSpPr/>
      </dsp:nvSpPr>
      <dsp:spPr>
        <a:xfrm>
          <a:off x="326696" y="0"/>
          <a:ext cx="2826428" cy="282657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Residency</a:t>
          </a:r>
        </a:p>
      </dsp:txBody>
      <dsp:txXfrm>
        <a:off x="740617" y="413942"/>
        <a:ext cx="1998586" cy="1998686"/>
      </dsp:txXfrm>
    </dsp:sp>
    <dsp:sp modelId="{558E9832-64F1-4C6B-8E60-7008C3CE7B54}">
      <dsp:nvSpPr>
        <dsp:cNvPr id="0" name=""/>
        <dsp:cNvSpPr/>
      </dsp:nvSpPr>
      <dsp:spPr>
        <a:xfrm>
          <a:off x="1794812" y="1821629"/>
          <a:ext cx="2826428" cy="282657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Board </a:t>
          </a:r>
          <a:r>
            <a:rPr lang="en-US" sz="1900" kern="1200"/>
            <a:t>Certified Specialist</a:t>
          </a:r>
          <a:endParaRPr lang="en-US" sz="1900" kern="1200" dirty="0"/>
        </a:p>
      </dsp:txBody>
      <dsp:txXfrm>
        <a:off x="2208733" y="2235571"/>
        <a:ext cx="1998586" cy="1998686"/>
      </dsp:txXfrm>
    </dsp:sp>
    <dsp:sp modelId="{C3746AA5-BCB6-4592-ABC9-FAD8E3B3A1F2}">
      <dsp:nvSpPr>
        <dsp:cNvPr id="0" name=""/>
        <dsp:cNvSpPr/>
      </dsp:nvSpPr>
      <dsp:spPr>
        <a:xfrm>
          <a:off x="3262927" y="0"/>
          <a:ext cx="2826428" cy="282657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Fellowship</a:t>
          </a:r>
        </a:p>
      </dsp:txBody>
      <dsp:txXfrm>
        <a:off x="3676848" y="413942"/>
        <a:ext cx="1998586" cy="1998686"/>
      </dsp:txXfrm>
    </dsp:sp>
    <dsp:sp modelId="{43FA5641-D5B9-4C9E-BA25-FD775739C701}">
      <dsp:nvSpPr>
        <dsp:cNvPr id="0" name=""/>
        <dsp:cNvSpPr/>
      </dsp:nvSpPr>
      <dsp:spPr>
        <a:xfrm>
          <a:off x="4731043" y="1821629"/>
          <a:ext cx="2826428" cy="282657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Clinical instructor credential</a:t>
          </a:r>
        </a:p>
      </dsp:txBody>
      <dsp:txXfrm>
        <a:off x="5144964" y="2235571"/>
        <a:ext cx="1998586" cy="1998686"/>
      </dsp:txXfrm>
    </dsp:sp>
    <dsp:sp modelId="{8C34DF4E-5154-43FA-BFE7-904C2E5DBF32}">
      <dsp:nvSpPr>
        <dsp:cNvPr id="0" name=""/>
        <dsp:cNvSpPr/>
      </dsp:nvSpPr>
      <dsp:spPr>
        <a:xfrm>
          <a:off x="6199159" y="0"/>
          <a:ext cx="2826428" cy="282657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Leadership development</a:t>
          </a:r>
        </a:p>
      </dsp:txBody>
      <dsp:txXfrm>
        <a:off x="6613080" y="413942"/>
        <a:ext cx="1998586" cy="1998686"/>
      </dsp:txXfrm>
    </dsp:sp>
    <dsp:sp modelId="{70559E0D-88E3-491C-BEAC-10C5E33F9798}">
      <dsp:nvSpPr>
        <dsp:cNvPr id="0" name=""/>
        <dsp:cNvSpPr/>
      </dsp:nvSpPr>
      <dsp:spPr>
        <a:xfrm>
          <a:off x="7667275" y="1821629"/>
          <a:ext cx="2826428" cy="282657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err="1"/>
            <a:t>Postprofessional</a:t>
          </a:r>
          <a:r>
            <a:rPr lang="en-US" sz="1900" kern="1200" dirty="0"/>
            <a:t> degree</a:t>
          </a:r>
        </a:p>
      </dsp:txBody>
      <dsp:txXfrm>
        <a:off x="8081196" y="2235571"/>
        <a:ext cx="1998586" cy="199868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14B57-AC10-4E66-B055-1E08A06E223B}"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FB637-B57D-4560-B50F-19DE43BA0930}" type="slidenum">
              <a:rPr lang="en-US" smtClean="0"/>
              <a:t>‹#›</a:t>
            </a:fld>
            <a:endParaRPr lang="en-US"/>
          </a:p>
        </p:txBody>
      </p:sp>
    </p:spTree>
    <p:extLst>
      <p:ext uri="{BB962C8B-B14F-4D97-AF65-F5344CB8AC3E}">
        <p14:creationId xmlns:p14="http://schemas.microsoft.com/office/powerpoint/2010/main" val="2300642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a:t>
            </a:fld>
            <a:endParaRPr lang="en-US"/>
          </a:p>
        </p:txBody>
      </p:sp>
    </p:spTree>
    <p:extLst>
      <p:ext uri="{BB962C8B-B14F-4D97-AF65-F5344CB8AC3E}">
        <p14:creationId xmlns:p14="http://schemas.microsoft.com/office/powerpoint/2010/main" val="2261624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examples of a few content areas covered in a DPT program curriculum. As you can see, it’s a mixture of science and humanities. You do need a strong science foundation, but it’s also important to know how to communicate and empathize with your patients, have strong ethical values, etc. </a:t>
            </a:r>
          </a:p>
        </p:txBody>
      </p:sp>
      <p:sp>
        <p:nvSpPr>
          <p:cNvPr id="4" name="Slide Number Placeholder 3"/>
          <p:cNvSpPr>
            <a:spLocks noGrp="1"/>
          </p:cNvSpPr>
          <p:nvPr>
            <p:ph type="sldNum" sz="quarter" idx="5"/>
          </p:nvPr>
        </p:nvSpPr>
        <p:spPr/>
        <p:txBody>
          <a:bodyPr/>
          <a:lstStyle/>
          <a:p>
            <a:fld id="{6AEFB637-B57D-4560-B50F-19DE43BA0930}" type="slidenum">
              <a:rPr lang="en-US" smtClean="0"/>
              <a:t>11</a:t>
            </a:fld>
            <a:endParaRPr lang="en-US"/>
          </a:p>
        </p:txBody>
      </p:sp>
    </p:spTree>
    <p:extLst>
      <p:ext uri="{BB962C8B-B14F-4D97-AF65-F5344CB8AC3E}">
        <p14:creationId xmlns:p14="http://schemas.microsoft.com/office/powerpoint/2010/main" val="4241785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Prerequisite Courses: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Common prerequisite course requirements include anatomy, physiology, biology, chemistry, physics, and statistics.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GRE: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Some but not all DPT programs require the GRE as part of their application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Observation Hours: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94% of DPT programs using PTCAS require or highly recommend observation hours with a licensed physical therapist.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Letters of Recommendation: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Most DPT programs require or recommend submission of one or more letters of recommendation from a physical therapist, professor, supervisor or employer, teaching assistant, physical therapist assistant, advisor,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Supplemental Application: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In addition to submitting the PTCAS application, about 35% of DPT programs require a supplemental application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PTCAS: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More information about application requirements can be found on www.PTCAS.org, where you can visit individual program pages to learn more or look at comparisons of program requirements.</a:t>
            </a:r>
            <a:endParaRPr lang="en-US" dirty="0"/>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12</a:t>
            </a:fld>
            <a:endParaRPr lang="en-US"/>
          </a:p>
        </p:txBody>
      </p:sp>
    </p:spTree>
    <p:extLst>
      <p:ext uri="{BB962C8B-B14F-4D97-AF65-F5344CB8AC3E}">
        <p14:creationId xmlns:p14="http://schemas.microsoft.com/office/powerpoint/2010/main" val="917370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 a physical therapist assistant you must complete a two-year associate degree from a CAPTE-accredited physical therapist assistant program. Upon completion of the program, you’ll take the National Physical Therapy Examination for PTAs.</a:t>
            </a:r>
          </a:p>
        </p:txBody>
      </p:sp>
      <p:sp>
        <p:nvSpPr>
          <p:cNvPr id="4" name="Slide Number Placeholder 3"/>
          <p:cNvSpPr>
            <a:spLocks noGrp="1"/>
          </p:cNvSpPr>
          <p:nvPr>
            <p:ph type="sldNum" sz="quarter" idx="5"/>
          </p:nvPr>
        </p:nvSpPr>
        <p:spPr/>
        <p:txBody>
          <a:bodyPr/>
          <a:lstStyle/>
          <a:p>
            <a:fld id="{6AEFB637-B57D-4560-B50F-19DE43BA0930}" type="slidenum">
              <a:rPr lang="en-US" smtClean="0"/>
              <a:t>13</a:t>
            </a:fld>
            <a:endParaRPr lang="en-US"/>
          </a:p>
        </p:txBody>
      </p:sp>
    </p:spTree>
    <p:extLst>
      <p:ext uri="{BB962C8B-B14F-4D97-AF65-F5344CB8AC3E}">
        <p14:creationId xmlns:p14="http://schemas.microsoft.com/office/powerpoint/2010/main" val="1656635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Commitment:</a:t>
            </a:r>
          </a:p>
          <a:p>
            <a:r>
              <a:rPr lang="en-US" dirty="0"/>
              <a:t>To enter a PTA program you must obtain a high school diploma or GED. Most PTA programs take two years to complete. However, some programs will accept transfer credits, so it could take less than two years.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Preparation: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prepare for PTA program application, you also want to have a good understanding of anatomy and physiology. You also want to make sure you have a good understanding of the profession and what physical therapist assistants do. You can do this by shadowing a PT or PTA, volunteering, finding a PTA or PTA student mentor, and by looking at the APTA website (www.apta.org), among other things.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Applying: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PTA programs require prerequisite courses, physical therapy observation </a:t>
            </a:r>
            <a:r>
              <a:rPr lang="en-US" dirty="0" err="1"/>
              <a:t>hours,and</a:t>
            </a:r>
            <a:r>
              <a:rPr lang="en-US" dirty="0"/>
              <a:t>  letters of recommendation as part of their application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APTA recently launched the Physical Therapist Assistant Centralized Application Service. Participating PTACAS programs will have a link to the application service on their website. You can also visit individual PTA program websites for program application instructions. CAPTE provides a list of all PTA programs around the country.</a:t>
            </a:r>
          </a:p>
          <a:p>
            <a:endParaRPr lang="en-US" dirty="0"/>
          </a:p>
          <a:p>
            <a:r>
              <a:rPr lang="en-US" dirty="0"/>
              <a:t>Curriculum:</a:t>
            </a:r>
          </a:p>
          <a:p>
            <a:r>
              <a:rPr lang="en-US" dirty="0"/>
              <a:t>PTA programs have a combination of didactic/classroom, lab, and clinical coursework.</a:t>
            </a:r>
          </a:p>
          <a:p>
            <a:endParaRPr lang="en-US" dirty="0"/>
          </a:p>
          <a:p>
            <a:r>
              <a:rPr lang="en-US" dirty="0"/>
              <a:t>Degree:</a:t>
            </a:r>
          </a:p>
          <a:p>
            <a:r>
              <a:rPr lang="en-US" dirty="0"/>
              <a:t>Upon completion of a PTA program, you will obtain an associate degree, and when you pass the National Physical Therapy Examination you will become a licensed physical therapist assistant.</a:t>
            </a:r>
          </a:p>
        </p:txBody>
      </p:sp>
      <p:sp>
        <p:nvSpPr>
          <p:cNvPr id="4" name="Slide Number Placeholder 3"/>
          <p:cNvSpPr>
            <a:spLocks noGrp="1"/>
          </p:cNvSpPr>
          <p:nvPr>
            <p:ph type="sldNum" sz="quarter" idx="5"/>
          </p:nvPr>
        </p:nvSpPr>
        <p:spPr/>
        <p:txBody>
          <a:bodyPr/>
          <a:lstStyle/>
          <a:p>
            <a:fld id="{6AEFB637-B57D-4560-B50F-19DE43BA0930}" type="slidenum">
              <a:rPr lang="en-US" smtClean="0"/>
              <a:t>14</a:t>
            </a:fld>
            <a:endParaRPr lang="en-US"/>
          </a:p>
        </p:txBody>
      </p:sp>
    </p:spTree>
    <p:extLst>
      <p:ext uri="{BB962C8B-B14F-4D97-AF65-F5344CB8AC3E}">
        <p14:creationId xmlns:p14="http://schemas.microsoft.com/office/powerpoint/2010/main" val="1258070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some examples of a few content areas covered in a PTA program curriculum. Again, you’ll see science and humanities courses included. PTs and PTAs spend more time with patients than most other health professions, so possessing strong communication, ethical, and behavioral skills is as important as possessing clinical skills.</a:t>
            </a:r>
          </a:p>
        </p:txBody>
      </p:sp>
      <p:sp>
        <p:nvSpPr>
          <p:cNvPr id="4" name="Slide Number Placeholder 3"/>
          <p:cNvSpPr>
            <a:spLocks noGrp="1"/>
          </p:cNvSpPr>
          <p:nvPr>
            <p:ph type="sldNum" sz="quarter" idx="5"/>
          </p:nvPr>
        </p:nvSpPr>
        <p:spPr/>
        <p:txBody>
          <a:bodyPr/>
          <a:lstStyle/>
          <a:p>
            <a:fld id="{6AEFB637-B57D-4560-B50F-19DE43BA0930}" type="slidenum">
              <a:rPr lang="en-US" smtClean="0"/>
              <a:t>15</a:t>
            </a:fld>
            <a:endParaRPr lang="en-US"/>
          </a:p>
        </p:txBody>
      </p:sp>
    </p:spTree>
    <p:extLst>
      <p:ext uri="{BB962C8B-B14F-4D97-AF65-F5344CB8AC3E}">
        <p14:creationId xmlns:p14="http://schemas.microsoft.com/office/powerpoint/2010/main" val="2736623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Prerequisite Courses: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Common prerequisite course requirements include anatomy, physiology, and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Observation Hours: Some PTA programs might require observation hours prior to admission. Some will require hours in a specific setting or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Letters of Recommendation: Some PTA program require applicants to submit letters of recommendation from a physical therapists, a physical therapist assistant,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Official Transcripts: All official transcripts from post secondary institutions and from your graduating high school are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Application Fees/Fee Waivers: Some programs require application fee, but if applying via PTACAS applicant can apply to receive a fee waiver which will waive the application fee for the first PTA program they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APTA/CAPTE: visit www.APTA.org for more information or www.CAPTEonline.org to for a list of accredited PTA programs around the country.</a:t>
            </a:r>
            <a:endParaRPr lang="en-US" dirty="0"/>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16</a:t>
            </a:fld>
            <a:endParaRPr lang="en-US"/>
          </a:p>
        </p:txBody>
      </p:sp>
    </p:spTree>
    <p:extLst>
      <p:ext uri="{BB962C8B-B14F-4D97-AF65-F5344CB8AC3E}">
        <p14:creationId xmlns:p14="http://schemas.microsoft.com/office/powerpoint/2010/main" val="917370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preparing to applying to DPT or PTA programs, keep in mind some general application tips:</a:t>
            </a:r>
          </a:p>
          <a:p>
            <a:endParaRPr lang="en-US" dirty="0"/>
          </a:p>
          <a:p>
            <a:pPr marL="171450" indent="-171450">
              <a:buFontTx/>
              <a:buChar char="-"/>
            </a:pPr>
            <a:r>
              <a:rPr lang="en-US" dirty="0"/>
              <a:t>Most programs will list a deadline date, but this is just the last date they will accept applications. Depending on how the application process is organized, the longer you wait the less your chance of being accepted. It is always recommended to apply early. If possible, submit your application one month before the deadline. Deadlines are posted on www.ptcas.org and on the program’s site.</a:t>
            </a:r>
          </a:p>
          <a:p>
            <a:pPr marL="171450" indent="-171450">
              <a:buFontTx/>
              <a:buChar char="-"/>
            </a:pPr>
            <a:endParaRPr lang="en-US" dirty="0"/>
          </a:p>
          <a:p>
            <a:pPr marL="171450" indent="-171450">
              <a:buFontTx/>
              <a:buChar char="-"/>
            </a:pPr>
            <a:r>
              <a:rPr lang="en-US" dirty="0"/>
              <a:t>There are a lot of similar application requirements between DPT programs; however, there are differences in application requirements. For example, two different programs might both require anatomy and physiology, but one might require the course to have been taken in the biology department while the other program might accept courses from either the biology or kinesiology department. Some programs require three letters of recommendation and others require two. It’s important to pay attention to all the details when starting your application preparation process. Start by visiting ptcas.org or ptacas.org and the programs’ websites. Also feel free to call or email programs directly if you have specific questions. Find a way to stay organized throughout this process. Make spreadsheets, folders, or whatever you need to remain organized from start to finish. This is a process in which the details matter.</a:t>
            </a:r>
          </a:p>
          <a:p>
            <a:pPr marL="171450" indent="-171450">
              <a:buFontTx/>
              <a:buChar char="-"/>
            </a:pPr>
            <a:endParaRPr lang="en-US" dirty="0"/>
          </a:p>
          <a:p>
            <a:pPr marL="171450" indent="-171450">
              <a:buFontTx/>
              <a:buChar char="-"/>
            </a:pPr>
            <a:r>
              <a:rPr lang="en-US" dirty="0"/>
              <a:t>Don’t wait for people to tell you what you need to be a successful applicant.  Do you own research, ask questions, and seek out information from people who can accurately advise you. Again, visit ptcas.org or ptacas.org and each program’s website first. Call or email programs directly if you still have specific questions. Once you submit your application, make sure the school receives it and the proper information is there. You can check your application status on PTCAS, and if you have questions you can email or call the PTCAS or PTACAS support line or the program directly.</a:t>
            </a:r>
          </a:p>
          <a:p>
            <a:pPr marL="0" indent="0">
              <a:buFontTx/>
              <a:buNone/>
            </a:pPr>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17</a:t>
            </a:fld>
            <a:endParaRPr lang="en-US"/>
          </a:p>
        </p:txBody>
      </p:sp>
    </p:spTree>
    <p:extLst>
      <p:ext uri="{BB962C8B-B14F-4D97-AF65-F5344CB8AC3E}">
        <p14:creationId xmlns:p14="http://schemas.microsoft.com/office/powerpoint/2010/main" val="3246362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to becoming a PT or PTA is being accepted to a DPT or PTA program, but once you are accepted there are various professional opportunities to pursue.</a:t>
            </a:r>
          </a:p>
        </p:txBody>
      </p:sp>
      <p:sp>
        <p:nvSpPr>
          <p:cNvPr id="4" name="Slide Number Placeholder 3"/>
          <p:cNvSpPr>
            <a:spLocks noGrp="1"/>
          </p:cNvSpPr>
          <p:nvPr>
            <p:ph type="sldNum" sz="quarter" idx="5"/>
          </p:nvPr>
        </p:nvSpPr>
        <p:spPr/>
        <p:txBody>
          <a:bodyPr/>
          <a:lstStyle/>
          <a:p>
            <a:fld id="{6AEFB637-B57D-4560-B50F-19DE43BA0930}" type="slidenum">
              <a:rPr lang="en-US" smtClean="0"/>
              <a:t>18</a:t>
            </a:fld>
            <a:endParaRPr lang="en-US"/>
          </a:p>
        </p:txBody>
      </p:sp>
    </p:spTree>
    <p:extLst>
      <p:ext uri="{BB962C8B-B14F-4D97-AF65-F5344CB8AC3E}">
        <p14:creationId xmlns:p14="http://schemas.microsoft.com/office/powerpoint/2010/main" val="2719122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Residency: </a:t>
            </a:r>
          </a:p>
          <a:p>
            <a:r>
              <a:rPr lang="en-US" dirty="0"/>
              <a:t>A residency program is a </a:t>
            </a:r>
            <a:r>
              <a:rPr lang="en-US" dirty="0" err="1"/>
              <a:t>postprofessional</a:t>
            </a:r>
            <a:r>
              <a:rPr lang="en-US" dirty="0"/>
              <a:t> planned learning experience comprising a curriculum that encompasses the essential knowledge, skills, and responsibilities of an advanced physical therapist within a defined area of practice. Residency programs prepare physical therapists with the requisite knowledge and skill set needed to pass the certification examination following graduation from the program. (See more at abptrfe.org/ForParticipants/</a:t>
            </a:r>
            <a:r>
              <a:rPr lang="en-US" dirty="0" err="1"/>
              <a:t>AboutResidencies</a:t>
            </a:r>
            <a:r>
              <a:rPr lang="en-US" dirty="0"/>
              <a:t>.)</a:t>
            </a:r>
          </a:p>
          <a:p>
            <a:endParaRPr lang="en-US" dirty="0"/>
          </a:p>
          <a:p>
            <a:r>
              <a:rPr lang="en-US" dirty="0"/>
              <a:t>Board Certification:</a:t>
            </a:r>
          </a:p>
          <a:p>
            <a:r>
              <a:rPr lang="en-US" dirty="0"/>
              <a:t>Certified by the American Board of Physical Therapy Specialties following a board exam, board-certified clinical specialists have demonstrated advanced clinical knowledge and skills in one or more of 10 physical therapy specialty areas.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Fellowship: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fellowship is a </a:t>
            </a:r>
            <a:r>
              <a:rPr lang="en-US" dirty="0" err="1"/>
              <a:t>postprofessional</a:t>
            </a:r>
            <a:r>
              <a:rPr lang="en-US" dirty="0"/>
              <a:t> planned learning experience comprising a curriculum that encompasses the essential knowledge, skills, and responsibilities of an advanced physical therapist within a defined area of subspecialty practice. (See more at abptrfe.org/ForParticipants/</a:t>
            </a:r>
            <a:r>
              <a:rPr lang="en-US" dirty="0" err="1"/>
              <a:t>AboutFellowships</a:t>
            </a:r>
            <a:r>
              <a:rPr lang="en-US" dirty="0"/>
              <a:t>.)</a:t>
            </a:r>
          </a:p>
          <a:p>
            <a:endParaRPr lang="en-US" dirty="0"/>
          </a:p>
          <a:p>
            <a:r>
              <a:rPr lang="en-US" dirty="0"/>
              <a:t>Credentialed Clinical Instructor Program:</a:t>
            </a:r>
          </a:p>
          <a:p>
            <a:r>
              <a:rPr lang="en-US" dirty="0"/>
              <a:t>This program enhances clinical instruction education for PTs and PTAs interested or involved in clinical education.</a:t>
            </a:r>
          </a:p>
          <a:p>
            <a:r>
              <a:rPr lang="en-US" dirty="0"/>
              <a:t>(See more at apta.org/CCIP.)</a:t>
            </a:r>
          </a:p>
          <a:p>
            <a:endParaRPr lang="en-US" dirty="0"/>
          </a:p>
          <a:p>
            <a:r>
              <a:rPr lang="en-US" dirty="0"/>
              <a:t>Leadership Development: </a:t>
            </a:r>
          </a:p>
          <a:p>
            <a:r>
              <a:rPr lang="en-US" dirty="0"/>
              <a:t>The APTA Fellowship in Education Leadership provides skills and resources needed to be an innovated and influential leader. </a:t>
            </a:r>
          </a:p>
          <a:p>
            <a:endParaRPr lang="en-US" dirty="0"/>
          </a:p>
          <a:p>
            <a:r>
              <a:rPr lang="en-US" dirty="0" err="1"/>
              <a:t>Postprofessional</a:t>
            </a:r>
            <a:r>
              <a:rPr lang="en-US" dirty="0"/>
              <a:t> Degree:</a:t>
            </a:r>
          </a:p>
          <a:p>
            <a:r>
              <a:rPr lang="en-US" dirty="0"/>
              <a:t>In addition to PTs earning a clinical doctor of physical therapy degree or PTAs earning an associate degree, some also go on to attain other degrees, such as a PhD, MPH, or MBA.</a:t>
            </a:r>
          </a:p>
        </p:txBody>
      </p:sp>
      <p:sp>
        <p:nvSpPr>
          <p:cNvPr id="4" name="Slide Number Placeholder 3"/>
          <p:cNvSpPr>
            <a:spLocks noGrp="1"/>
          </p:cNvSpPr>
          <p:nvPr>
            <p:ph type="sldNum" sz="quarter" idx="5"/>
          </p:nvPr>
        </p:nvSpPr>
        <p:spPr/>
        <p:txBody>
          <a:bodyPr/>
          <a:lstStyle/>
          <a:p>
            <a:fld id="{6AEFB637-B57D-4560-B50F-19DE43BA0930}" type="slidenum">
              <a:rPr lang="en-US" smtClean="0"/>
              <a:t>19</a:t>
            </a:fld>
            <a:endParaRPr lang="en-US"/>
          </a:p>
        </p:txBody>
      </p:sp>
    </p:spTree>
    <p:extLst>
      <p:ext uri="{BB962C8B-B14F-4D97-AF65-F5344CB8AC3E}">
        <p14:creationId xmlns:p14="http://schemas.microsoft.com/office/powerpoint/2010/main" val="3130611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physical therapist you will be a trained clinician; however, there are multiple pathways you can choose within this profession. You can be a general practitioner, a specialist, researcher, professor/clinical educator, advocate, entrepreneur, CEO, board member, and more. Or a combination of these things.</a:t>
            </a:r>
          </a:p>
          <a:p>
            <a:endParaRPr lang="en-US" dirty="0"/>
          </a:p>
          <a:p>
            <a:r>
              <a:rPr lang="en-US" dirty="0"/>
              <a:t>So, in addition to treating patients, there are other professional opportunities available to you as a physical therapist.</a:t>
            </a:r>
          </a:p>
        </p:txBody>
      </p:sp>
      <p:sp>
        <p:nvSpPr>
          <p:cNvPr id="4" name="Slide Number Placeholder 3"/>
          <p:cNvSpPr>
            <a:spLocks noGrp="1"/>
          </p:cNvSpPr>
          <p:nvPr>
            <p:ph type="sldNum" sz="quarter" idx="5"/>
          </p:nvPr>
        </p:nvSpPr>
        <p:spPr/>
        <p:txBody>
          <a:bodyPr/>
          <a:lstStyle/>
          <a:p>
            <a:fld id="{6AEFB637-B57D-4560-B50F-19DE43BA0930}" type="slidenum">
              <a:rPr lang="en-US" smtClean="0"/>
              <a:t>20</a:t>
            </a:fld>
            <a:endParaRPr lang="en-US"/>
          </a:p>
        </p:txBody>
      </p:sp>
    </p:spTree>
    <p:extLst>
      <p:ext uri="{BB962C8B-B14F-4D97-AF65-F5344CB8AC3E}">
        <p14:creationId xmlns:p14="http://schemas.microsoft.com/office/powerpoint/2010/main" val="607946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you’ll learn more about the profession of physical therapy and why it is a great career option for you to consider. Let’s start with the basics.</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3</a:t>
            </a:fld>
            <a:endParaRPr lang="en-US"/>
          </a:p>
        </p:txBody>
      </p:sp>
    </p:spTree>
    <p:extLst>
      <p:ext uri="{BB962C8B-B14F-4D97-AF65-F5344CB8AC3E}">
        <p14:creationId xmlns:p14="http://schemas.microsoft.com/office/powerpoint/2010/main" val="3076889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APTA PTA Advance Proficiency Pathways program was developed to increase a PTA’s knowledge and skill in a chosen area of physical therapy. Once achieved, Advanced Proficiency Pathway recognition is good for 10 years.</a:t>
            </a:r>
          </a:p>
          <a:p>
            <a:r>
              <a:rPr lang="en-US" dirty="0"/>
              <a:t>(See more at apta.org/for-ptas/</a:t>
            </a:r>
            <a:r>
              <a:rPr lang="en-US" dirty="0" err="1"/>
              <a:t>pta</a:t>
            </a:r>
            <a:r>
              <a:rPr lang="en-US" dirty="0"/>
              <a:t>-advanced-proficiency-pathways.)</a:t>
            </a:r>
          </a:p>
        </p:txBody>
      </p:sp>
      <p:sp>
        <p:nvSpPr>
          <p:cNvPr id="4" name="Slide Number Placeholder 3"/>
          <p:cNvSpPr>
            <a:spLocks noGrp="1"/>
          </p:cNvSpPr>
          <p:nvPr>
            <p:ph type="sldNum" sz="quarter" idx="5"/>
          </p:nvPr>
        </p:nvSpPr>
        <p:spPr/>
        <p:txBody>
          <a:bodyPr/>
          <a:lstStyle/>
          <a:p>
            <a:fld id="{6AEFB637-B57D-4560-B50F-19DE43BA0930}" type="slidenum">
              <a:rPr lang="en-US" smtClean="0"/>
              <a:t>21</a:t>
            </a:fld>
            <a:endParaRPr lang="en-US"/>
          </a:p>
        </p:txBody>
      </p:sp>
    </p:spTree>
    <p:extLst>
      <p:ext uri="{BB962C8B-B14F-4D97-AF65-F5344CB8AC3E}">
        <p14:creationId xmlns:p14="http://schemas.microsoft.com/office/powerpoint/2010/main" val="3808192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career options, even within health care, but why should you choose the profession of physical therapy?</a:t>
            </a:r>
          </a:p>
        </p:txBody>
      </p:sp>
      <p:sp>
        <p:nvSpPr>
          <p:cNvPr id="4" name="Slide Number Placeholder 3"/>
          <p:cNvSpPr>
            <a:spLocks noGrp="1"/>
          </p:cNvSpPr>
          <p:nvPr>
            <p:ph type="sldNum" sz="quarter" idx="5"/>
          </p:nvPr>
        </p:nvSpPr>
        <p:spPr/>
        <p:txBody>
          <a:bodyPr/>
          <a:lstStyle/>
          <a:p>
            <a:fld id="{6AEFB637-B57D-4560-B50F-19DE43BA0930}" type="slidenum">
              <a:rPr lang="en-US" smtClean="0"/>
              <a:t>22</a:t>
            </a:fld>
            <a:endParaRPr lang="en-US"/>
          </a:p>
        </p:txBody>
      </p:sp>
    </p:spTree>
    <p:extLst>
      <p:ext uri="{BB962C8B-B14F-4D97-AF65-F5344CB8AC3E}">
        <p14:creationId xmlns:p14="http://schemas.microsoft.com/office/powerpoint/2010/main" val="2151818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love anatomy, physiology, muscle movement, and exercise, and you’re curious about human body movement in general, then physical therapy is a great career option. Physical therapists and physical therapist assistants do more than help keep people moving — in some instances they help people regain their life.</a:t>
            </a:r>
          </a:p>
        </p:txBody>
      </p:sp>
      <p:sp>
        <p:nvSpPr>
          <p:cNvPr id="4" name="Slide Number Placeholder 3"/>
          <p:cNvSpPr>
            <a:spLocks noGrp="1"/>
          </p:cNvSpPr>
          <p:nvPr>
            <p:ph type="sldNum" sz="quarter" idx="5"/>
          </p:nvPr>
        </p:nvSpPr>
        <p:spPr/>
        <p:txBody>
          <a:bodyPr/>
          <a:lstStyle/>
          <a:p>
            <a:fld id="{6AEFB637-B57D-4560-B50F-19DE43BA0930}" type="slidenum">
              <a:rPr lang="en-US" smtClean="0"/>
              <a:t>23</a:t>
            </a:fld>
            <a:endParaRPr lang="en-US"/>
          </a:p>
        </p:txBody>
      </p:sp>
    </p:spTree>
    <p:extLst>
      <p:ext uri="{BB962C8B-B14F-4D97-AF65-F5344CB8AC3E}">
        <p14:creationId xmlns:p14="http://schemas.microsoft.com/office/powerpoint/2010/main" val="1374083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24</a:t>
            </a:fld>
            <a:endParaRPr lang="en-US"/>
          </a:p>
        </p:txBody>
      </p:sp>
    </p:spTree>
    <p:extLst>
      <p:ext uri="{BB962C8B-B14F-4D97-AF65-F5344CB8AC3E}">
        <p14:creationId xmlns:p14="http://schemas.microsoft.com/office/powerpoint/2010/main" val="1720019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helping people regain their quality of life:</a:t>
            </a:r>
          </a:p>
          <a:p>
            <a:endParaRPr lang="en-US" dirty="0"/>
          </a:p>
          <a:p>
            <a:r>
              <a:rPr lang="en-US" dirty="0"/>
              <a:t>1. Physical therapy is consistently ranked as one of the top health professions.</a:t>
            </a:r>
          </a:p>
          <a:p>
            <a:r>
              <a:rPr lang="en-US" dirty="0"/>
              <a:t>Top Ranked Profession (https://money.usnews.com/careers/best-jobs/physical-therapist)</a:t>
            </a:r>
          </a:p>
          <a:p>
            <a:r>
              <a:rPr lang="en-US" dirty="0"/>
              <a:t>#10 in Best Healthcare Jobs</a:t>
            </a:r>
          </a:p>
          <a:p>
            <a:r>
              <a:rPr lang="en-US" dirty="0"/>
              <a:t>#15 in 100 Best Jobs</a:t>
            </a:r>
          </a:p>
          <a:p>
            <a:endParaRPr lang="en-US" dirty="0"/>
          </a:p>
          <a:p>
            <a:r>
              <a:rPr lang="en-US" dirty="0"/>
              <a:t>2. It’s a profession that is predicted to continue to grow. People are living longer and want to keep moving on their own as much as possible. Physical therapists are needed.</a:t>
            </a:r>
          </a:p>
          <a:p>
            <a:r>
              <a:rPr lang="en-US" dirty="0"/>
              <a:t>Cited by U.S. Bureau of Labor Statistics under Job Outlook (https://www.bls.gov/ooh/healthcare/physical-therapists.htm#:~:text=Employment%20of%20physical%20therapists%20is,the%20average%20for%20all%20occupations.&amp;text=In%20addition%2C%20physical%20therapists%20will,such%20as%20diabetes%20or%20obesity)</a:t>
            </a:r>
          </a:p>
          <a:p>
            <a:endParaRPr lang="en-US" dirty="0"/>
          </a:p>
          <a:p>
            <a:r>
              <a:rPr lang="en-US" dirty="0"/>
              <a:t>3. Salary levels are strong. Median PT salary is $89,440 (https://www.bls.gov/oes/current/oes291123.htm). Median PTA salary is $58,520 (https://www.bls.gov/oes/current/oes312021.htm)</a:t>
            </a:r>
          </a:p>
          <a:p>
            <a:endParaRPr lang="en-US" dirty="0"/>
          </a:p>
          <a:p>
            <a:r>
              <a:rPr lang="en-US" dirty="0"/>
              <a:t>4. Physical therapy fosters relationships with patients. Physical therapists on average spend more time with their patients than other health professions do, with 30- to 60-minute appointment times and potential multiple visits that could continues for weeks, months, and maybe even years, depending on the patient’s needs and goals.</a:t>
            </a:r>
          </a:p>
          <a:p>
            <a:endParaRPr lang="en-US" dirty="0"/>
          </a:p>
          <a:p>
            <a:r>
              <a:rPr lang="en-US" dirty="0"/>
              <a:t>5. It is likely that you’ll be able to witness your patient’s progress over time, allowing you to see the physical impact of your work.</a:t>
            </a:r>
          </a:p>
        </p:txBody>
      </p:sp>
      <p:sp>
        <p:nvSpPr>
          <p:cNvPr id="4" name="Slide Number Placeholder 3"/>
          <p:cNvSpPr>
            <a:spLocks noGrp="1"/>
          </p:cNvSpPr>
          <p:nvPr>
            <p:ph type="sldNum" sz="quarter" idx="5"/>
          </p:nvPr>
        </p:nvSpPr>
        <p:spPr/>
        <p:txBody>
          <a:bodyPr/>
          <a:lstStyle/>
          <a:p>
            <a:fld id="{6AEFB637-B57D-4560-B50F-19DE43BA0930}" type="slidenum">
              <a:rPr lang="en-US" smtClean="0"/>
              <a:t>25</a:t>
            </a:fld>
            <a:endParaRPr lang="en-US"/>
          </a:p>
        </p:txBody>
      </p:sp>
    </p:spTree>
    <p:extLst>
      <p:ext uri="{BB962C8B-B14F-4D97-AF65-F5344CB8AC3E}">
        <p14:creationId xmlns:p14="http://schemas.microsoft.com/office/powerpoint/2010/main" val="2327000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you do now to start preparing for a future in physical therapy?</a:t>
            </a:r>
          </a:p>
        </p:txBody>
      </p:sp>
      <p:sp>
        <p:nvSpPr>
          <p:cNvPr id="4" name="Slide Number Placeholder 3"/>
          <p:cNvSpPr>
            <a:spLocks noGrp="1"/>
          </p:cNvSpPr>
          <p:nvPr>
            <p:ph type="sldNum" sz="quarter" idx="5"/>
          </p:nvPr>
        </p:nvSpPr>
        <p:spPr/>
        <p:txBody>
          <a:bodyPr/>
          <a:lstStyle/>
          <a:p>
            <a:fld id="{6AEFB637-B57D-4560-B50F-19DE43BA0930}" type="slidenum">
              <a:rPr lang="en-US" smtClean="0"/>
              <a:t>26</a:t>
            </a:fld>
            <a:endParaRPr lang="en-US"/>
          </a:p>
        </p:txBody>
      </p:sp>
    </p:spTree>
    <p:extLst>
      <p:ext uri="{BB962C8B-B14F-4D97-AF65-F5344CB8AC3E}">
        <p14:creationId xmlns:p14="http://schemas.microsoft.com/office/powerpoint/2010/main" val="2859156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Do your research: Visit www.apta.org, www.ptcas.org, and individual programs.</a:t>
            </a:r>
          </a:p>
          <a:p>
            <a:r>
              <a:rPr lang="en-US" dirty="0"/>
              <a:t>2. Shadow or observe a PT or PTA to see what it’s like up close.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Diversify your experience: If possible, observe more than one or two days, in a variety of settings, and with a variety of patient populations. An experience in an outpatient orthopedic clinic will be different from an inpatient burn unit or a cardio/pulmonary clinic.</a:t>
            </a:r>
          </a:p>
          <a:p>
            <a:r>
              <a:rPr lang="en-US" dirty="0"/>
              <a:t>4. Find a mentor: Reach out to a local PT, PTA, or student PT or PTA who is willing to share their experience and guide you through the process.</a:t>
            </a:r>
          </a:p>
          <a:p>
            <a:r>
              <a:rPr lang="en-US" dirty="0"/>
              <a:t>5. Review anatomy and physiology: PTs are movement experts, and movement is based on understanding how muscles, bones, nerves, blood vessels, and other parts of the body work together to create movement.</a:t>
            </a:r>
          </a:p>
          <a:p>
            <a:r>
              <a:rPr lang="en-US" dirty="0"/>
              <a:t>6. Build a strong science foundation: Science courses such as biology, chemistry, and physics are required to enter physical therapy school. Anything you can do to ensure a solid foundation in these courses will be helpful.</a:t>
            </a:r>
          </a:p>
        </p:txBody>
      </p:sp>
      <p:sp>
        <p:nvSpPr>
          <p:cNvPr id="4" name="Slide Number Placeholder 3"/>
          <p:cNvSpPr>
            <a:spLocks noGrp="1"/>
          </p:cNvSpPr>
          <p:nvPr>
            <p:ph type="sldNum" sz="quarter" idx="5"/>
          </p:nvPr>
        </p:nvSpPr>
        <p:spPr/>
        <p:txBody>
          <a:bodyPr/>
          <a:lstStyle/>
          <a:p>
            <a:fld id="{6AEFB637-B57D-4560-B50F-19DE43BA0930}" type="slidenum">
              <a:rPr lang="en-US" smtClean="0"/>
              <a:t>27</a:t>
            </a:fld>
            <a:endParaRPr lang="en-US"/>
          </a:p>
        </p:txBody>
      </p:sp>
    </p:spTree>
    <p:extLst>
      <p:ext uri="{BB962C8B-B14F-4D97-AF65-F5344CB8AC3E}">
        <p14:creationId xmlns:p14="http://schemas.microsoft.com/office/powerpoint/2010/main" val="2964793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physical therapy? Here is a formal definition, but, in short, physical therapy helps people move better. It helps improve movement and physical function to prevent and/or treat injury and chronic disease.</a:t>
            </a:r>
          </a:p>
          <a:p>
            <a:endParaRPr lang="en-US" dirty="0"/>
          </a:p>
          <a:p>
            <a:r>
              <a:rPr lang="en-US" dirty="0"/>
              <a:t>Big picture: Physical therapy is vital because it keeps people moving, and movement is one of the keys to life. Think about how your life would change if you couldn’t move or your mobility was limited in a way you are not used to. </a:t>
            </a:r>
          </a:p>
          <a:p>
            <a:endParaRPr lang="en-US" dirty="0"/>
          </a:p>
          <a:p>
            <a:r>
              <a:rPr lang="en-US" dirty="0"/>
              <a:t>Movement doesn’t refer just to running and dancing; we’re also talking about sitting and standing, walking, playing, bathing, breathing, even keeping lymph moving through your body. Physical therapists help keep people moving so they can live life to the fullest. </a:t>
            </a:r>
          </a:p>
        </p:txBody>
      </p:sp>
      <p:sp>
        <p:nvSpPr>
          <p:cNvPr id="4" name="Slide Number Placeholder 3"/>
          <p:cNvSpPr>
            <a:spLocks noGrp="1"/>
          </p:cNvSpPr>
          <p:nvPr>
            <p:ph type="sldNum" sz="quarter" idx="5"/>
          </p:nvPr>
        </p:nvSpPr>
        <p:spPr/>
        <p:txBody>
          <a:bodyPr/>
          <a:lstStyle/>
          <a:p>
            <a:fld id="{6AEFB637-B57D-4560-B50F-19DE43BA0930}" type="slidenum">
              <a:rPr lang="en-US" smtClean="0"/>
              <a:t>4</a:t>
            </a:fld>
            <a:endParaRPr lang="en-US"/>
          </a:p>
        </p:txBody>
      </p:sp>
    </p:spTree>
    <p:extLst>
      <p:ext uri="{BB962C8B-B14F-4D97-AF65-F5344CB8AC3E}">
        <p14:creationId xmlns:p14="http://schemas.microsoft.com/office/powerpoint/2010/main" val="159936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therapists are licensed health care providers who help people move better. They are educated with a professional doctoral degree and trained to examine, diagnose, and treat movement dysfunction, as well as to optimize movement function.</a:t>
            </a:r>
          </a:p>
          <a:p>
            <a:endParaRPr lang="en-US" dirty="0"/>
          </a:p>
          <a:p>
            <a:r>
              <a:rPr lang="en-US" dirty="0"/>
              <a:t>They are anatomy and physiology experts. Physical therapists have an in-depth knowledge of the body’s muscles, bones, nerves, ligaments, tendons, blood vessels, fascia, etc., and how they all work together to keep people moving.</a:t>
            </a:r>
          </a:p>
          <a:p>
            <a:endParaRPr lang="en-US" dirty="0"/>
          </a:p>
          <a:p>
            <a:r>
              <a:rPr lang="en-US" dirty="0"/>
              <a:t>Physical therapists use movement, exercise, modalities, and techniques such as heat, cold, electrical stimulation, manual therapy, and light therapy to treat movement dysfunction and prevent injury.</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5</a:t>
            </a:fld>
            <a:endParaRPr lang="en-US"/>
          </a:p>
        </p:txBody>
      </p:sp>
    </p:spTree>
    <p:extLst>
      <p:ext uri="{BB962C8B-B14F-4D97-AF65-F5344CB8AC3E}">
        <p14:creationId xmlns:p14="http://schemas.microsoft.com/office/powerpoint/2010/main" val="4249782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therapist assistants are licensed or certified clinicians that provide physical therapist services under the direction and supervision of a licensed physical therapist. </a:t>
            </a:r>
          </a:p>
          <a:p>
            <a:endParaRPr lang="en-US" dirty="0"/>
          </a:p>
          <a:p>
            <a:r>
              <a:rPr lang="en-US" dirty="0"/>
              <a:t>Physical therapist assistants are not trained to examine and diagnose as physical therapist are, but they are trained to assist with the implementation of patient care and treatment.</a:t>
            </a:r>
          </a:p>
          <a:p>
            <a:endParaRPr lang="en-US" dirty="0"/>
          </a:p>
          <a:p>
            <a:r>
              <a:rPr lang="en-US" dirty="0"/>
              <a:t>There is a difference between physical therapist assistants and physical therapy aides.  PTAs are licensed or certified clinicians trained to provide health care services, while physical therapy aides perform nonmedical tasks and assist with clinic duties, working under the supervision of PTs and PTAs.</a:t>
            </a:r>
          </a:p>
        </p:txBody>
      </p:sp>
      <p:sp>
        <p:nvSpPr>
          <p:cNvPr id="4" name="Slide Number Placeholder 3"/>
          <p:cNvSpPr>
            <a:spLocks noGrp="1"/>
          </p:cNvSpPr>
          <p:nvPr>
            <p:ph type="sldNum" sz="quarter" idx="5"/>
          </p:nvPr>
        </p:nvSpPr>
        <p:spPr/>
        <p:txBody>
          <a:bodyPr/>
          <a:lstStyle/>
          <a:p>
            <a:fld id="{6AEFB637-B57D-4560-B50F-19DE43BA0930}" type="slidenum">
              <a:rPr lang="en-US" smtClean="0"/>
              <a:t>6</a:t>
            </a:fld>
            <a:endParaRPr lang="en-US"/>
          </a:p>
        </p:txBody>
      </p:sp>
    </p:spTree>
    <p:extLst>
      <p:ext uri="{BB962C8B-B14F-4D97-AF65-F5344CB8AC3E}">
        <p14:creationId xmlns:p14="http://schemas.microsoft.com/office/powerpoint/2010/main" val="2228313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into a quick overview of what it takes to become a physical therapist or physical therapist assistant.</a:t>
            </a:r>
          </a:p>
        </p:txBody>
      </p:sp>
      <p:sp>
        <p:nvSpPr>
          <p:cNvPr id="4" name="Slide Number Placeholder 3"/>
          <p:cNvSpPr>
            <a:spLocks noGrp="1"/>
          </p:cNvSpPr>
          <p:nvPr>
            <p:ph type="sldNum" sz="quarter" idx="5"/>
          </p:nvPr>
        </p:nvSpPr>
        <p:spPr/>
        <p:txBody>
          <a:bodyPr/>
          <a:lstStyle/>
          <a:p>
            <a:fld id="{6AEFB637-B57D-4560-B50F-19DE43BA0930}" type="slidenum">
              <a:rPr lang="en-US" smtClean="0"/>
              <a:t>7</a:t>
            </a:fld>
            <a:endParaRPr lang="en-US"/>
          </a:p>
        </p:txBody>
      </p:sp>
    </p:spTree>
    <p:extLst>
      <p:ext uri="{BB962C8B-B14F-4D97-AF65-F5344CB8AC3E}">
        <p14:creationId xmlns:p14="http://schemas.microsoft.com/office/powerpoint/2010/main" val="3220208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pathways you can choose to enter the profession of physical therapy.</a:t>
            </a:r>
          </a:p>
          <a:p>
            <a:endParaRPr lang="en-US" dirty="0"/>
          </a:p>
          <a:p>
            <a:r>
              <a:rPr lang="en-US" dirty="0"/>
              <a:t>You can be a physical therapist or physical therapist assistant. Both career pathways work with patients. However, as mentioned before, physical therapists are trained to examine, diagnose, and treat patients, while physical therapist assistants are trained to assist physical therapists with patient treatment. Physical therapists must obtain a bachelor’s degree and then a three-year clinical doctor of physical therapy degree. Physical therapist assistants must obtain a two-year associate degree.</a:t>
            </a:r>
          </a:p>
        </p:txBody>
      </p:sp>
      <p:sp>
        <p:nvSpPr>
          <p:cNvPr id="4" name="Slide Number Placeholder 3"/>
          <p:cNvSpPr>
            <a:spLocks noGrp="1"/>
          </p:cNvSpPr>
          <p:nvPr>
            <p:ph type="sldNum" sz="quarter" idx="5"/>
          </p:nvPr>
        </p:nvSpPr>
        <p:spPr/>
        <p:txBody>
          <a:bodyPr/>
          <a:lstStyle/>
          <a:p>
            <a:fld id="{6AEFB637-B57D-4560-B50F-19DE43BA0930}" type="slidenum">
              <a:rPr lang="en-US" smtClean="0"/>
              <a:t>8</a:t>
            </a:fld>
            <a:endParaRPr lang="en-US"/>
          </a:p>
        </p:txBody>
      </p:sp>
    </p:spTree>
    <p:extLst>
      <p:ext uri="{BB962C8B-B14F-4D97-AF65-F5344CB8AC3E}">
        <p14:creationId xmlns:p14="http://schemas.microsoft.com/office/powerpoint/2010/main" val="3074126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a physical therapist you must complete a professional doctor of physical therapy degree from a CAPTE-accredited physical therapist program. Upon completion of the DPT program, you’ll take the National Physical Therapy Examination for </a:t>
            </a:r>
            <a:r>
              <a:rPr lang="en-US" dirty="0" err="1"/>
              <a:t>PTs.</a:t>
            </a:r>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9</a:t>
            </a:fld>
            <a:endParaRPr lang="en-US"/>
          </a:p>
        </p:txBody>
      </p:sp>
    </p:spTree>
    <p:extLst>
      <p:ext uri="{BB962C8B-B14F-4D97-AF65-F5344CB8AC3E}">
        <p14:creationId xmlns:p14="http://schemas.microsoft.com/office/powerpoint/2010/main" val="4000242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Commitment:</a:t>
            </a:r>
          </a:p>
          <a:p>
            <a:r>
              <a:rPr lang="en-US" dirty="0"/>
              <a:t>To enter a DPT program you must obtain a bachelor’s degree, then most DPT programs take three years to complete. However, there are some freshman-entry programs.</a:t>
            </a:r>
          </a:p>
          <a:p>
            <a:endParaRPr lang="en-US" dirty="0"/>
          </a:p>
          <a:p>
            <a:r>
              <a:rPr lang="en-US" dirty="0"/>
              <a:t>Preparation:</a:t>
            </a:r>
          </a:p>
          <a:p>
            <a:r>
              <a:rPr lang="en-US" dirty="0"/>
              <a:t>The DPT program curriculum is heavy on basic science, so having a strong science foundation is helpful (biology, chemistry, physics, anatomy, physiology, biomechanics, etc.). You also want to make sure you have a good understanding of the profession and what physical therapists do. You can do this can by shadowing a PT, volunteering, finding a PT or PT student mentor, and looking at the APTA website (www.apta.org), among other things.</a:t>
            </a:r>
          </a:p>
          <a:p>
            <a:endParaRPr lang="en-US" dirty="0"/>
          </a:p>
          <a:p>
            <a:r>
              <a:rPr lang="en-US" dirty="0"/>
              <a:t>Applying:</a:t>
            </a:r>
          </a:p>
          <a:p>
            <a:r>
              <a:rPr lang="en-US" dirty="0"/>
              <a:t>Most DPT programs require prerequisite courses, PT observation hours, and letters of recommendation as part of their application process. Also, 95% of DPT programs require applicants to apply via the Physical Therapy Centralized Application Service. You can visit www.PTCAS.org for more detailed application information, requirements, average GPAs, and more.</a:t>
            </a:r>
          </a:p>
          <a:p>
            <a:endParaRPr lang="en-US" dirty="0"/>
          </a:p>
          <a:p>
            <a:r>
              <a:rPr lang="en-US" dirty="0"/>
              <a:t>Curriculum:</a:t>
            </a:r>
          </a:p>
          <a:p>
            <a:r>
              <a:rPr lang="en-US" dirty="0"/>
              <a:t>Most DPT programs have a combination of didactic/classroom, lab, and clinical coursework. In additional to classroom learning you will have intensive anatomy and physiology courses and labs and be required to complete clinical rotations.</a:t>
            </a:r>
          </a:p>
          <a:p>
            <a:endParaRPr lang="en-US" dirty="0"/>
          </a:p>
          <a:p>
            <a:r>
              <a:rPr lang="en-US" dirty="0"/>
              <a:t>Degree:</a:t>
            </a:r>
          </a:p>
          <a:p>
            <a:r>
              <a:rPr lang="en-US" dirty="0"/>
              <a:t>Upon completion of a DPT program you will obtain a doctor of physical therapy degree, and when you pass the National Physical Therapy Examination you will become a licensed physical therapist.</a:t>
            </a:r>
          </a:p>
        </p:txBody>
      </p:sp>
      <p:sp>
        <p:nvSpPr>
          <p:cNvPr id="4" name="Slide Number Placeholder 3"/>
          <p:cNvSpPr>
            <a:spLocks noGrp="1"/>
          </p:cNvSpPr>
          <p:nvPr>
            <p:ph type="sldNum" sz="quarter" idx="5"/>
          </p:nvPr>
        </p:nvSpPr>
        <p:spPr/>
        <p:txBody>
          <a:bodyPr/>
          <a:lstStyle/>
          <a:p>
            <a:fld id="{6AEFB637-B57D-4560-B50F-19DE43BA0930}" type="slidenum">
              <a:rPr lang="en-US" smtClean="0"/>
              <a:t>10</a:t>
            </a:fld>
            <a:endParaRPr lang="en-US"/>
          </a:p>
        </p:txBody>
      </p:sp>
    </p:spTree>
    <p:extLst>
      <p:ext uri="{BB962C8B-B14F-4D97-AF65-F5344CB8AC3E}">
        <p14:creationId xmlns:p14="http://schemas.microsoft.com/office/powerpoint/2010/main" val="34593183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5FFC1F26-87FC-4BD3-8AFD-422F2C41C3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58885BA-5AAA-498B-BD9C-51A615FB918A}"/>
              </a:ext>
            </a:extLst>
          </p:cNvPr>
          <p:cNvSpPr>
            <a:spLocks noGrp="1"/>
          </p:cNvSpPr>
          <p:nvPr>
            <p:ph type="ctrTitle"/>
          </p:nvPr>
        </p:nvSpPr>
        <p:spPr>
          <a:xfrm>
            <a:off x="640080" y="2743200"/>
            <a:ext cx="8229600" cy="1828800"/>
          </a:xfrm>
        </p:spPr>
        <p:txBody>
          <a:bodyPr anchor="t" anchorCtr="0">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AF7160-747D-448F-9BAF-FB097E1BBE0D}"/>
              </a:ext>
            </a:extLst>
          </p:cNvPr>
          <p:cNvSpPr>
            <a:spLocks noGrp="1"/>
          </p:cNvSpPr>
          <p:nvPr>
            <p:ph type="subTitle" idx="1"/>
          </p:nvPr>
        </p:nvSpPr>
        <p:spPr>
          <a:xfrm>
            <a:off x="640080" y="4846320"/>
            <a:ext cx="4572000" cy="91440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1D6A1F45-151E-4A7F-B7F3-AFEC9ED42B0F}"/>
              </a:ext>
            </a:extLst>
          </p:cNvPr>
          <p:cNvSpPr/>
          <p:nvPr userDrawn="1"/>
        </p:nvSpPr>
        <p:spPr>
          <a:xfrm>
            <a:off x="640080" y="6400799"/>
            <a:ext cx="3108960" cy="137160"/>
          </a:xfrm>
          <a:prstGeom prst="rect">
            <a:avLst/>
          </a:prstGeom>
        </p:spPr>
        <p:txBody>
          <a:bodyPr wrap="square" lIns="0" tIns="0" rIns="0" bIns="0">
            <a:spAutoFit/>
          </a:bodyPr>
          <a:lstStyle/>
          <a:p>
            <a:r>
              <a:rPr lang="en-US" sz="800" dirty="0">
                <a:solidFill>
                  <a:schemeClr val="bg1"/>
                </a:solidFill>
                <a:effectLst/>
                <a:latin typeface="Arial" panose="020B0604020202020204" pitchFamily="34" charset="0"/>
                <a:cs typeface="Arial" panose="020B0604020202020204" pitchFamily="34" charset="0"/>
              </a:rPr>
              <a:t>© 2020 American Physical Therapy Association. All rights reserved.</a:t>
            </a:r>
          </a:p>
        </p:txBody>
      </p:sp>
    </p:spTree>
    <p:extLst>
      <p:ext uri="{BB962C8B-B14F-4D97-AF65-F5344CB8AC3E}">
        <p14:creationId xmlns:p14="http://schemas.microsoft.com/office/powerpoint/2010/main" val="14734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Media">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D42FA504-F343-4C47-A90A-ADE7F405F73F}"/>
              </a:ext>
            </a:extLst>
          </p:cNvPr>
          <p:cNvSpPr>
            <a:spLocks noGrp="1"/>
          </p:cNvSpPr>
          <p:nvPr>
            <p:ph type="media" sz="quarter" idx="10"/>
          </p:nvPr>
        </p:nvSpPr>
        <p:spPr>
          <a:xfrm>
            <a:off x="0" y="0"/>
            <a:ext cx="12192000" cy="6400800"/>
          </a:xfrm>
        </p:spPr>
        <p:txBody>
          <a:bodyPr/>
          <a:lstStyle>
            <a:lvl1pPr marL="0" indent="0">
              <a:buNone/>
              <a:defRPr/>
            </a:lvl1pPr>
          </a:lstStyle>
          <a:p>
            <a:r>
              <a:rPr lang="en-US"/>
              <a:t>Click icon to add media</a:t>
            </a:r>
            <a:endParaRPr lang="en-US" dirty="0"/>
          </a:p>
        </p:txBody>
      </p:sp>
      <p:sp>
        <p:nvSpPr>
          <p:cNvPr id="2" name="Title 1">
            <a:extLst>
              <a:ext uri="{FF2B5EF4-FFF2-40B4-BE49-F238E27FC236}">
                <a16:creationId xmlns:a16="http://schemas.microsoft.com/office/drawing/2014/main" id="{07415F45-B30A-487B-84E0-8808D0D58BE3}"/>
              </a:ext>
            </a:extLst>
          </p:cNvPr>
          <p:cNvSpPr>
            <a:spLocks noGrp="1"/>
          </p:cNvSpPr>
          <p:nvPr>
            <p:ph type="title"/>
          </p:nvPr>
        </p:nvSpPr>
        <p:spPr/>
        <p:txBody>
          <a:bodyPr/>
          <a:lstStyle/>
          <a:p>
            <a:r>
              <a:rPr lang="en-US"/>
              <a:t>Click to edit Master title style</a:t>
            </a:r>
            <a:endParaRPr lang="en-US" dirty="0"/>
          </a:p>
        </p:txBody>
      </p:sp>
      <p:grpSp>
        <p:nvGrpSpPr>
          <p:cNvPr id="8" name="Group 7">
            <a:extLst>
              <a:ext uri="{FF2B5EF4-FFF2-40B4-BE49-F238E27FC236}">
                <a16:creationId xmlns:a16="http://schemas.microsoft.com/office/drawing/2014/main" id="{A2985578-F2CD-416A-93C7-5E1A37372E47}"/>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A12C699D-7D2F-474A-8836-C19CC60443FE}"/>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5CAAC025-B907-41A0-AE69-010D2CAA8318}"/>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357829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720F-4AC9-4752-A836-935ABA80AAF4}"/>
              </a:ext>
            </a:extLst>
          </p:cNvPr>
          <p:cNvSpPr>
            <a:spLocks noGrp="1"/>
          </p:cNvSpPr>
          <p:nvPr>
            <p:ph type="title"/>
          </p:nvPr>
        </p:nvSpPr>
        <p:spPr/>
        <p:txBody>
          <a:bodyPr/>
          <a:lstStyle/>
          <a:p>
            <a:r>
              <a:rPr lang="en-US"/>
              <a:t>Click to edit Master title style</a:t>
            </a:r>
          </a:p>
        </p:txBody>
      </p:sp>
      <p:sp>
        <p:nvSpPr>
          <p:cNvPr id="4" name="Picture Placeholder 3">
            <a:extLst>
              <a:ext uri="{FF2B5EF4-FFF2-40B4-BE49-F238E27FC236}">
                <a16:creationId xmlns:a16="http://schemas.microsoft.com/office/drawing/2014/main" id="{3216C19A-F5F3-4863-A1C7-549E63253DB2}"/>
              </a:ext>
            </a:extLst>
          </p:cNvPr>
          <p:cNvSpPr>
            <a:spLocks noGrp="1" noChangeAspect="1"/>
          </p:cNvSpPr>
          <p:nvPr>
            <p:ph type="pic" sz="quarter" idx="10"/>
          </p:nvPr>
        </p:nvSpPr>
        <p:spPr>
          <a:xfrm>
            <a:off x="708342"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8" name="Picture Placeholder 3">
            <a:extLst>
              <a:ext uri="{FF2B5EF4-FFF2-40B4-BE49-F238E27FC236}">
                <a16:creationId xmlns:a16="http://schemas.microsoft.com/office/drawing/2014/main" id="{878D1872-224B-4415-B66D-B62B4EF1646F}"/>
              </a:ext>
            </a:extLst>
          </p:cNvPr>
          <p:cNvSpPr>
            <a:spLocks noGrp="1" noChangeAspect="1"/>
          </p:cNvSpPr>
          <p:nvPr>
            <p:ph type="pic" sz="quarter" idx="12"/>
          </p:nvPr>
        </p:nvSpPr>
        <p:spPr>
          <a:xfrm>
            <a:off x="3496491"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1" name="Picture Placeholder 3">
            <a:extLst>
              <a:ext uri="{FF2B5EF4-FFF2-40B4-BE49-F238E27FC236}">
                <a16:creationId xmlns:a16="http://schemas.microsoft.com/office/drawing/2014/main" id="{6432C2AA-8BAA-4E23-92B0-AE9C31CE0412}"/>
              </a:ext>
            </a:extLst>
          </p:cNvPr>
          <p:cNvSpPr>
            <a:spLocks noGrp="1" noChangeAspect="1"/>
          </p:cNvSpPr>
          <p:nvPr>
            <p:ph type="pic" sz="quarter" idx="14"/>
          </p:nvPr>
        </p:nvSpPr>
        <p:spPr>
          <a:xfrm>
            <a:off x="6284640"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4" name="Picture Placeholder 3">
            <a:extLst>
              <a:ext uri="{FF2B5EF4-FFF2-40B4-BE49-F238E27FC236}">
                <a16:creationId xmlns:a16="http://schemas.microsoft.com/office/drawing/2014/main" id="{BFED39F0-CC8F-4B41-8755-08DC9822084D}"/>
              </a:ext>
            </a:extLst>
          </p:cNvPr>
          <p:cNvSpPr>
            <a:spLocks noGrp="1" noChangeAspect="1"/>
          </p:cNvSpPr>
          <p:nvPr>
            <p:ph type="pic" sz="quarter" idx="16"/>
          </p:nvPr>
        </p:nvSpPr>
        <p:spPr>
          <a:xfrm>
            <a:off x="9072789"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21" name="Text Placeholder 20">
            <a:extLst>
              <a:ext uri="{FF2B5EF4-FFF2-40B4-BE49-F238E27FC236}">
                <a16:creationId xmlns:a16="http://schemas.microsoft.com/office/drawing/2014/main" id="{DC1226DD-EDFF-43D0-BB5B-7F43E23CB760}"/>
              </a:ext>
            </a:extLst>
          </p:cNvPr>
          <p:cNvSpPr>
            <a:spLocks noGrp="1"/>
          </p:cNvSpPr>
          <p:nvPr>
            <p:ph type="body" sz="quarter" idx="18"/>
          </p:nvPr>
        </p:nvSpPr>
        <p:spPr>
          <a:xfrm>
            <a:off x="617061"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0">
            <a:extLst>
              <a:ext uri="{FF2B5EF4-FFF2-40B4-BE49-F238E27FC236}">
                <a16:creationId xmlns:a16="http://schemas.microsoft.com/office/drawing/2014/main" id="{BCB071A6-2EE8-4E28-A201-D82CE5589715}"/>
              </a:ext>
            </a:extLst>
          </p:cNvPr>
          <p:cNvSpPr>
            <a:spLocks noGrp="1"/>
          </p:cNvSpPr>
          <p:nvPr>
            <p:ph type="body" sz="quarter" idx="19"/>
          </p:nvPr>
        </p:nvSpPr>
        <p:spPr>
          <a:xfrm>
            <a:off x="340521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0">
            <a:extLst>
              <a:ext uri="{FF2B5EF4-FFF2-40B4-BE49-F238E27FC236}">
                <a16:creationId xmlns:a16="http://schemas.microsoft.com/office/drawing/2014/main" id="{10B02836-9DAB-4365-B234-A1C257DFA5B8}"/>
              </a:ext>
            </a:extLst>
          </p:cNvPr>
          <p:cNvSpPr>
            <a:spLocks noGrp="1"/>
          </p:cNvSpPr>
          <p:nvPr>
            <p:ph type="body" sz="quarter" idx="20"/>
          </p:nvPr>
        </p:nvSpPr>
        <p:spPr>
          <a:xfrm>
            <a:off x="619320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20">
            <a:extLst>
              <a:ext uri="{FF2B5EF4-FFF2-40B4-BE49-F238E27FC236}">
                <a16:creationId xmlns:a16="http://schemas.microsoft.com/office/drawing/2014/main" id="{DBE2EB0E-A3B6-4867-9EB8-2813D5F304A0}"/>
              </a:ext>
            </a:extLst>
          </p:cNvPr>
          <p:cNvSpPr>
            <a:spLocks noGrp="1"/>
          </p:cNvSpPr>
          <p:nvPr>
            <p:ph type="body" sz="quarter" idx="21"/>
          </p:nvPr>
        </p:nvSpPr>
        <p:spPr>
          <a:xfrm>
            <a:off x="898119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5" name="Group 14">
            <a:extLst>
              <a:ext uri="{FF2B5EF4-FFF2-40B4-BE49-F238E27FC236}">
                <a16:creationId xmlns:a16="http://schemas.microsoft.com/office/drawing/2014/main" id="{5C76EFC1-A707-45EF-B95C-B04DFAFDFC77}"/>
              </a:ext>
            </a:extLst>
          </p:cNvPr>
          <p:cNvGrpSpPr/>
          <p:nvPr userDrawn="1"/>
        </p:nvGrpSpPr>
        <p:grpSpPr>
          <a:xfrm>
            <a:off x="0" y="6400800"/>
            <a:ext cx="12192000" cy="457200"/>
            <a:chOff x="0" y="6400800"/>
            <a:chExt cx="12192000" cy="457200"/>
          </a:xfrm>
        </p:grpSpPr>
        <p:sp>
          <p:nvSpPr>
            <p:cNvPr id="16" name="Rectangle 15">
              <a:extLst>
                <a:ext uri="{FF2B5EF4-FFF2-40B4-BE49-F238E27FC236}">
                  <a16:creationId xmlns:a16="http://schemas.microsoft.com/office/drawing/2014/main" id="{1FC882AE-B31F-4EA3-863D-7975CBD48CB2}"/>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 up of a sign&#10;&#10;Description automatically generated">
              <a:extLst>
                <a:ext uri="{FF2B5EF4-FFF2-40B4-BE49-F238E27FC236}">
                  <a16:creationId xmlns:a16="http://schemas.microsoft.com/office/drawing/2014/main" id="{D972699C-A0B3-4460-9AA0-14FB8E1EED8E}"/>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482669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grpSp>
        <p:nvGrpSpPr>
          <p:cNvPr id="9" name="Group 8">
            <a:extLst>
              <a:ext uri="{FF2B5EF4-FFF2-40B4-BE49-F238E27FC236}">
                <a16:creationId xmlns:a16="http://schemas.microsoft.com/office/drawing/2014/main" id="{3FD56D9A-E2A1-4797-8E05-0700041A1255}"/>
              </a:ext>
            </a:extLst>
          </p:cNvPr>
          <p:cNvGrpSpPr/>
          <p:nvPr userDrawn="1"/>
        </p:nvGrpSpPr>
        <p:grpSpPr>
          <a:xfrm>
            <a:off x="0" y="6400800"/>
            <a:ext cx="12192000" cy="457200"/>
            <a:chOff x="0" y="6400800"/>
            <a:chExt cx="12192000" cy="457200"/>
          </a:xfrm>
        </p:grpSpPr>
        <p:sp>
          <p:nvSpPr>
            <p:cNvPr id="10" name="Rectangle 9">
              <a:extLst>
                <a:ext uri="{FF2B5EF4-FFF2-40B4-BE49-F238E27FC236}">
                  <a16:creationId xmlns:a16="http://schemas.microsoft.com/office/drawing/2014/main" id="{DE494F40-9065-42F9-B00B-17B331F41771}"/>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5B8FD3D7-5D03-4E01-9EB3-284FF097032F}"/>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381869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9490255-3216-4C28-8FD0-63DDA84E8658}"/>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72E71B2B-59D8-40F2-8F3C-60F4C4D95AB4}"/>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D5C68C83-0FC1-4E5A-A97F-326C7403BFFD}"/>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681255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39"/>
            <a:ext cx="7315200" cy="3474720"/>
          </a:xfrm>
        </p:spPr>
        <p:txBody>
          <a:bodyPr>
            <a:noAutofit/>
          </a:bodyPr>
          <a:lstStyle>
            <a:lvl1pPr>
              <a:defRPr sz="7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28118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1DE1E70-4A54-450A-829E-00644A927BBA}"/>
              </a:ext>
            </a:extLst>
          </p:cNvPr>
          <p:cNvSpPr txBox="1"/>
          <p:nvPr userDrawn="1"/>
        </p:nvSpPr>
        <p:spPr>
          <a:xfrm>
            <a:off x="640080" y="1005840"/>
            <a:ext cx="6400800" cy="2286000"/>
          </a:xfrm>
          <a:prstGeom prst="rect">
            <a:avLst/>
          </a:prstGeom>
          <a:noFill/>
        </p:spPr>
        <p:txBody>
          <a:bodyPr wrap="square" rtlCol="0">
            <a:spAutoFit/>
          </a:bodyPr>
          <a:lstStyle/>
          <a:p>
            <a:r>
              <a:rPr lang="en-US" sz="4000" dirty="0">
                <a:solidFill>
                  <a:schemeClr val="bg1"/>
                </a:solidFill>
                <a:latin typeface="+mj-lt"/>
              </a:rPr>
              <a:t>Building a community that advances the profession of physical therapy to improve the health of society.</a:t>
            </a:r>
          </a:p>
        </p:txBody>
      </p:sp>
    </p:spTree>
    <p:extLst>
      <p:ext uri="{BB962C8B-B14F-4D97-AF65-F5344CB8AC3E}">
        <p14:creationId xmlns:p14="http://schemas.microsoft.com/office/powerpoint/2010/main" val="569728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lash">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55E69B-FC88-47FB-8C2F-EDDE854C1D0C}"/>
              </a:ext>
            </a:extLst>
          </p:cNvPr>
          <p:cNvPicPr>
            <a:picLocks noChangeAspect="1"/>
          </p:cNvPicPr>
          <p:nvPr userDrawn="1"/>
        </p:nvPicPr>
        <p:blipFill>
          <a:blip r:embed="rId2"/>
          <a:srcRect/>
          <a:stretch/>
        </p:blipFill>
        <p:spPr>
          <a:xfrm>
            <a:off x="1981200" y="1409700"/>
            <a:ext cx="8229600" cy="4038599"/>
          </a:xfrm>
          <a:prstGeom prst="rect">
            <a:avLst/>
          </a:prstGeom>
        </p:spPr>
      </p:pic>
    </p:spTree>
    <p:extLst>
      <p:ext uri="{BB962C8B-B14F-4D97-AF65-F5344CB8AC3E}">
        <p14:creationId xmlns:p14="http://schemas.microsoft.com/office/powerpoint/2010/main" val="328974047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1463040"/>
            <a:ext cx="10058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a:extLst>
              <a:ext uri="{FF2B5EF4-FFF2-40B4-BE49-F238E27FC236}">
                <a16:creationId xmlns:a16="http://schemas.microsoft.com/office/drawing/2014/main" id="{4BD4E7A3-BE84-4591-9AA2-D2B5C2616E68}"/>
              </a:ext>
            </a:extLst>
          </p:cNvPr>
          <p:cNvGrpSpPr/>
          <p:nvPr userDrawn="1"/>
        </p:nvGrpSpPr>
        <p:grpSpPr>
          <a:xfrm>
            <a:off x="0" y="6400800"/>
            <a:ext cx="12192000" cy="457200"/>
            <a:chOff x="0" y="6400800"/>
            <a:chExt cx="12192000" cy="457200"/>
          </a:xfrm>
        </p:grpSpPr>
        <p:sp>
          <p:nvSpPr>
            <p:cNvPr id="10" name="Rectangle 9">
              <a:extLst>
                <a:ext uri="{FF2B5EF4-FFF2-40B4-BE49-F238E27FC236}">
                  <a16:creationId xmlns:a16="http://schemas.microsoft.com/office/drawing/2014/main" id="{5EE04567-A6A8-4EE0-AA53-C05D522DA14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BE35D198-F9C3-43D8-985A-D35C2F031141}"/>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829661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Intro Paragraph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2926080"/>
            <a:ext cx="10058400" cy="2980755"/>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0A4786C-46FE-44BD-BA3B-EBCED400E57C}"/>
              </a:ext>
            </a:extLst>
          </p:cNvPr>
          <p:cNvSpPr>
            <a:spLocks noGrp="1"/>
          </p:cNvSpPr>
          <p:nvPr>
            <p:ph type="body" sz="quarter" idx="10"/>
          </p:nvPr>
        </p:nvSpPr>
        <p:spPr>
          <a:xfrm>
            <a:off x="640080" y="1463675"/>
            <a:ext cx="10058400" cy="1371600"/>
          </a:xfrm>
        </p:spPr>
        <p:txBody>
          <a:bodyPr/>
          <a:lstStyle>
            <a:lvl1pPr marL="0" indent="0">
              <a:buFontTx/>
              <a:buNone/>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a:t>Click to edit Master text styles</a:t>
            </a:r>
          </a:p>
        </p:txBody>
      </p:sp>
      <p:grpSp>
        <p:nvGrpSpPr>
          <p:cNvPr id="8" name="Group 7">
            <a:extLst>
              <a:ext uri="{FF2B5EF4-FFF2-40B4-BE49-F238E27FC236}">
                <a16:creationId xmlns:a16="http://schemas.microsoft.com/office/drawing/2014/main" id="{71442BFC-0581-4627-8C21-F514A9706DDB}"/>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8CAACE32-95B3-4AB3-A1DA-BD71BCA5DD12}"/>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E928C5BC-14B4-40CB-889F-06C281F398AA}"/>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1214403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4 Divid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1CE3E9-31F9-4B5E-BE60-C9B26067829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67349-DB0F-487C-8810-FC8B51951C24}"/>
              </a:ext>
            </a:extLst>
          </p:cNvPr>
          <p:cNvSpPr>
            <a:spLocks noGrp="1"/>
          </p:cNvSpPr>
          <p:nvPr>
            <p:ph type="title"/>
          </p:nvPr>
        </p:nvSpPr>
        <p:spPr>
          <a:xfrm>
            <a:off x="640080" y="822960"/>
            <a:ext cx="10058400" cy="1371600"/>
          </a:xfrm>
        </p:spPr>
        <p:txBody>
          <a:bodyPr anchor="b">
            <a:normAutofit/>
          </a:bodyPr>
          <a:lstStyle>
            <a:lvl1pPr>
              <a:defRPr sz="36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73737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Bleed Divid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40"/>
            <a:ext cx="7315200" cy="1828800"/>
          </a:xfrm>
        </p:spPr>
        <p:txBody>
          <a:bodyPr>
            <a:normAutofit/>
          </a:bodyPr>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3301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a:extLst>
              <a:ext uri="{FF2B5EF4-FFF2-40B4-BE49-F238E27FC236}">
                <a16:creationId xmlns:a16="http://schemas.microsoft.com/office/drawing/2014/main" id="{71EDE05B-AD78-4CED-BAC9-855E9322DEEA}"/>
              </a:ext>
            </a:extLst>
          </p:cNvPr>
          <p:cNvGrpSpPr/>
          <p:nvPr userDrawn="1"/>
        </p:nvGrpSpPr>
        <p:grpSpPr>
          <a:xfrm>
            <a:off x="0" y="6400800"/>
            <a:ext cx="12192000" cy="457200"/>
            <a:chOff x="0" y="6400800"/>
            <a:chExt cx="12192000" cy="457200"/>
          </a:xfrm>
        </p:grpSpPr>
        <p:sp>
          <p:nvSpPr>
            <p:cNvPr id="12" name="Rectangle 11">
              <a:extLst>
                <a:ext uri="{FF2B5EF4-FFF2-40B4-BE49-F238E27FC236}">
                  <a16:creationId xmlns:a16="http://schemas.microsoft.com/office/drawing/2014/main" id="{08DEA25B-D455-4916-87EA-25F4E961000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7EC6E795-A1E2-4EFF-A27D-EA6574CECB00}"/>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641804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Content w/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11" name="Text Placeholder 5">
            <a:extLst>
              <a:ext uri="{FF2B5EF4-FFF2-40B4-BE49-F238E27FC236}">
                <a16:creationId xmlns:a16="http://schemas.microsoft.com/office/drawing/2014/main" id="{B86971FC-E50D-42C5-85D9-FF1D1F756C98}"/>
              </a:ext>
            </a:extLst>
          </p:cNvPr>
          <p:cNvSpPr>
            <a:spLocks noGrp="1"/>
          </p:cNvSpPr>
          <p:nvPr>
            <p:ph type="body" sz="quarter" idx="11"/>
          </p:nvPr>
        </p:nvSpPr>
        <p:spPr>
          <a:xfrm>
            <a:off x="585216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grpSp>
        <p:nvGrpSpPr>
          <p:cNvPr id="12" name="Group 11">
            <a:extLst>
              <a:ext uri="{FF2B5EF4-FFF2-40B4-BE49-F238E27FC236}">
                <a16:creationId xmlns:a16="http://schemas.microsoft.com/office/drawing/2014/main" id="{CA531766-D28A-4FAA-B43A-3ADEFDA88161}"/>
              </a:ext>
            </a:extLst>
          </p:cNvPr>
          <p:cNvGrpSpPr/>
          <p:nvPr userDrawn="1"/>
        </p:nvGrpSpPr>
        <p:grpSpPr>
          <a:xfrm>
            <a:off x="0" y="6400800"/>
            <a:ext cx="12192000" cy="457200"/>
            <a:chOff x="0" y="6400800"/>
            <a:chExt cx="12192000" cy="457200"/>
          </a:xfrm>
        </p:grpSpPr>
        <p:sp>
          <p:nvSpPr>
            <p:cNvPr id="13" name="Rectangle 12">
              <a:extLst>
                <a:ext uri="{FF2B5EF4-FFF2-40B4-BE49-F238E27FC236}">
                  <a16:creationId xmlns:a16="http://schemas.microsoft.com/office/drawing/2014/main" id="{D98EA04F-0893-4B90-B139-284091CE8060}"/>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 up of a sign&#10;&#10;Description automatically generated">
              <a:extLst>
                <a:ext uri="{FF2B5EF4-FFF2-40B4-BE49-F238E27FC236}">
                  <a16:creationId xmlns:a16="http://schemas.microsoft.com/office/drawing/2014/main" id="{CCD5B633-5759-4A62-B510-8EBECCC36CD7}"/>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421091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Subhead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0C53597D-4F1F-4956-91FE-1FA769B7C10E}"/>
              </a:ext>
            </a:extLst>
          </p:cNvPr>
          <p:cNvSpPr>
            <a:spLocks noGrp="1"/>
          </p:cNvSpPr>
          <p:nvPr>
            <p:ph type="pic" sz="quarter" idx="11"/>
          </p:nvPr>
        </p:nvSpPr>
        <p:spPr>
          <a:xfrm>
            <a:off x="5851525" y="1736724"/>
            <a:ext cx="4846638" cy="4389755"/>
          </a:xfrm>
        </p:spPr>
        <p:txBody>
          <a:bodyPr/>
          <a:lstStyle>
            <a:lvl1pPr marL="0" indent="0">
              <a:buFontTx/>
              <a:buNone/>
              <a:defRPr/>
            </a:lvl1pPr>
          </a:lstStyle>
          <a:p>
            <a:r>
              <a:rPr lang="en-US"/>
              <a:t>Click icon to add picture</a:t>
            </a:r>
            <a:endParaRPr lang="en-US" dirty="0"/>
          </a:p>
        </p:txBody>
      </p:sp>
      <p:grpSp>
        <p:nvGrpSpPr>
          <p:cNvPr id="11" name="Group 10">
            <a:extLst>
              <a:ext uri="{FF2B5EF4-FFF2-40B4-BE49-F238E27FC236}">
                <a16:creationId xmlns:a16="http://schemas.microsoft.com/office/drawing/2014/main" id="{DE2E4EAC-3931-4980-82CE-01512E9D751D}"/>
              </a:ext>
            </a:extLst>
          </p:cNvPr>
          <p:cNvGrpSpPr/>
          <p:nvPr userDrawn="1"/>
        </p:nvGrpSpPr>
        <p:grpSpPr>
          <a:xfrm>
            <a:off x="0" y="6400800"/>
            <a:ext cx="12192000" cy="457200"/>
            <a:chOff x="0" y="6400800"/>
            <a:chExt cx="12192000" cy="457200"/>
          </a:xfrm>
        </p:grpSpPr>
        <p:sp>
          <p:nvSpPr>
            <p:cNvPr id="12" name="Rectangle 11">
              <a:extLst>
                <a:ext uri="{FF2B5EF4-FFF2-40B4-BE49-F238E27FC236}">
                  <a16:creationId xmlns:a16="http://schemas.microsoft.com/office/drawing/2014/main" id="{B5ED8B99-E36A-4C0C-9AEB-3F1982E58018}"/>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71CAC9F3-6EB4-4F05-901C-3B5C6A8646D6}"/>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389062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Full Blee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65745A1-62F6-4563-92E8-B2EB2AB5BF7B}"/>
              </a:ext>
            </a:extLst>
          </p:cNvPr>
          <p:cNvSpPr>
            <a:spLocks noGrp="1"/>
          </p:cNvSpPr>
          <p:nvPr>
            <p:ph type="pic" sz="quarter" idx="10"/>
          </p:nvPr>
        </p:nvSpPr>
        <p:spPr>
          <a:xfrm>
            <a:off x="0" y="0"/>
            <a:ext cx="12192000" cy="6400800"/>
          </a:xfrm>
        </p:spPr>
        <p:txBody>
          <a:bodyP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grpSp>
        <p:nvGrpSpPr>
          <p:cNvPr id="9" name="Group 8">
            <a:extLst>
              <a:ext uri="{FF2B5EF4-FFF2-40B4-BE49-F238E27FC236}">
                <a16:creationId xmlns:a16="http://schemas.microsoft.com/office/drawing/2014/main" id="{FC4BB72A-F555-4541-B2F4-687658B2704C}"/>
              </a:ext>
            </a:extLst>
          </p:cNvPr>
          <p:cNvGrpSpPr/>
          <p:nvPr userDrawn="1"/>
        </p:nvGrpSpPr>
        <p:grpSpPr>
          <a:xfrm>
            <a:off x="0" y="6400800"/>
            <a:ext cx="12192000" cy="457200"/>
            <a:chOff x="0" y="6400800"/>
            <a:chExt cx="12192000" cy="457200"/>
          </a:xfrm>
        </p:grpSpPr>
        <p:sp>
          <p:nvSpPr>
            <p:cNvPr id="11" name="Rectangle 10">
              <a:extLst>
                <a:ext uri="{FF2B5EF4-FFF2-40B4-BE49-F238E27FC236}">
                  <a16:creationId xmlns:a16="http://schemas.microsoft.com/office/drawing/2014/main" id="{467837F5-09EC-4910-8C5F-7074A6EA971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sign&#10;&#10;Description automatically generated">
              <a:extLst>
                <a:ext uri="{FF2B5EF4-FFF2-40B4-BE49-F238E27FC236}">
                  <a16:creationId xmlns:a16="http://schemas.microsoft.com/office/drawing/2014/main" id="{913E1CB3-94A2-4BE7-A665-A5E77990FA67}"/>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682161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68F569-6101-470B-BF49-1B5C0605FBB8}"/>
              </a:ext>
            </a:extLst>
          </p:cNvPr>
          <p:cNvSpPr>
            <a:spLocks noGrp="1"/>
          </p:cNvSpPr>
          <p:nvPr>
            <p:ph type="title"/>
          </p:nvPr>
        </p:nvSpPr>
        <p:spPr>
          <a:xfrm>
            <a:off x="640080" y="457200"/>
            <a:ext cx="10058400" cy="9144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CA35A3-DEE8-47C6-B60C-88F82F8B16D0}"/>
              </a:ext>
            </a:extLst>
          </p:cNvPr>
          <p:cNvSpPr>
            <a:spLocks noGrp="1"/>
          </p:cNvSpPr>
          <p:nvPr>
            <p:ph type="body" idx="1"/>
          </p:nvPr>
        </p:nvSpPr>
        <p:spPr>
          <a:xfrm>
            <a:off x="640080" y="1463040"/>
            <a:ext cx="10058400" cy="42976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5084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1" r:id="rId4"/>
    <p:sldLayoutId id="2147483661" r:id="rId5"/>
    <p:sldLayoutId id="2147483652" r:id="rId6"/>
    <p:sldLayoutId id="2147483658" r:id="rId7"/>
    <p:sldLayoutId id="2147483659" r:id="rId8"/>
    <p:sldLayoutId id="2147483654" r:id="rId9"/>
    <p:sldLayoutId id="2147483662" r:id="rId10"/>
    <p:sldLayoutId id="2147483665" r:id="rId11"/>
    <p:sldLayoutId id="2147483660" r:id="rId12"/>
    <p:sldLayoutId id="2147483655" r:id="rId13"/>
    <p:sldLayoutId id="2147483664" r:id="rId14"/>
    <p:sldLayoutId id="2147483666" r:id="rId15"/>
    <p:sldLayoutId id="2147483667" r:id="rId16"/>
  </p:sldLayoutIdLst>
  <p:txStyles>
    <p:title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p:titleStyle>
    <p:body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16.jpg"/><Relationship Id="rId4" Type="http://schemas.openxmlformats.org/officeDocument/2006/relationships/diagramLayout" Target="../diagrams/layout6.xml"/><Relationship Id="rId9"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 Id="rId9" Type="http://schemas.openxmlformats.org/officeDocument/2006/relationships/image" Target="../media/image24.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video" Target="https://www.youtube.com/embed/lMHp5C5V8jU?feature=oembed" TargetMode="Externa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www.ptcas.org/" TargetMode="External"/><Relationship Id="rId7" Type="http://schemas.openxmlformats.org/officeDocument/2006/relationships/image" Target="../media/image28.jpg"/><Relationship Id="rId2" Type="http://schemas.openxmlformats.org/officeDocument/2006/relationships/hyperlink" Target="http://www.apta.org/" TargetMode="External"/><Relationship Id="rId1" Type="http://schemas.openxmlformats.org/officeDocument/2006/relationships/slideLayout" Target="../slideLayouts/slideLayout6.xml"/><Relationship Id="rId6" Type="http://schemas.openxmlformats.org/officeDocument/2006/relationships/hyperlink" Target="https://enrich.apta.org/" TargetMode="External"/><Relationship Id="rId5" Type="http://schemas.openxmlformats.org/officeDocument/2006/relationships/hyperlink" Target="http://www.capteonline.org/" TargetMode="External"/><Relationship Id="rId4" Type="http://schemas.openxmlformats.org/officeDocument/2006/relationships/hyperlink" Target="http://ptacas.liaisoncas.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2.jpg"/><Relationship Id="rId4" Type="http://schemas.openxmlformats.org/officeDocument/2006/relationships/diagramLayout" Target="../diagrams/layout3.xml"/><Relationship Id="rId9"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B50574-6E5A-4998-A21E-3E0A5FD54A9F}"/>
              </a:ext>
            </a:extLst>
          </p:cNvPr>
          <p:cNvSpPr>
            <a:spLocks noGrp="1"/>
          </p:cNvSpPr>
          <p:nvPr>
            <p:ph type="ctrTitle"/>
          </p:nvPr>
        </p:nvSpPr>
        <p:spPr/>
        <p:txBody>
          <a:bodyPr>
            <a:normAutofit/>
          </a:bodyPr>
          <a:lstStyle/>
          <a:p>
            <a:r>
              <a:rPr lang="en-US" dirty="0"/>
              <a:t>The Physical Therapy Profession 	</a:t>
            </a:r>
          </a:p>
        </p:txBody>
      </p:sp>
      <p:sp>
        <p:nvSpPr>
          <p:cNvPr id="9" name="Subtitle 8">
            <a:extLst>
              <a:ext uri="{FF2B5EF4-FFF2-40B4-BE49-F238E27FC236}">
                <a16:creationId xmlns:a16="http://schemas.microsoft.com/office/drawing/2014/main" id="{E9CCFF57-5F72-4D5C-86CC-0607E1DE5246}"/>
              </a:ext>
            </a:extLst>
          </p:cNvPr>
          <p:cNvSpPr>
            <a:spLocks noGrp="1"/>
          </p:cNvSpPr>
          <p:nvPr>
            <p:ph type="subTitle" idx="1"/>
          </p:nvPr>
        </p:nvSpPr>
        <p:spPr/>
        <p:txBody>
          <a:bodyPr/>
          <a:lstStyle/>
          <a:p>
            <a:r>
              <a:rPr lang="en-US" dirty="0"/>
              <a:t>Month DD, YYYY</a:t>
            </a:r>
          </a:p>
          <a:p>
            <a:r>
              <a:rPr lang="en-US" dirty="0"/>
              <a:t>Name or Location [Arial 20pt, White]</a:t>
            </a:r>
          </a:p>
        </p:txBody>
      </p:sp>
    </p:spTree>
    <p:extLst>
      <p:ext uri="{BB962C8B-B14F-4D97-AF65-F5344CB8AC3E}">
        <p14:creationId xmlns:p14="http://schemas.microsoft.com/office/powerpoint/2010/main" val="2145224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8CC4-B774-4D95-B4D4-ECF129719ACE}"/>
              </a:ext>
            </a:extLst>
          </p:cNvPr>
          <p:cNvSpPr>
            <a:spLocks noGrp="1"/>
          </p:cNvSpPr>
          <p:nvPr>
            <p:ph type="title"/>
          </p:nvPr>
        </p:nvSpPr>
        <p:spPr>
          <a:xfrm>
            <a:off x="1593850" y="402166"/>
            <a:ext cx="9004300" cy="599017"/>
          </a:xfrm>
        </p:spPr>
        <p:txBody>
          <a:bodyPr>
            <a:normAutofit/>
          </a:bodyPr>
          <a:lstStyle/>
          <a:p>
            <a:pPr algn="ctr"/>
            <a:r>
              <a:rPr lang="en-US" sz="3600" dirty="0"/>
              <a:t>DPT Education</a:t>
            </a:r>
          </a:p>
        </p:txBody>
      </p:sp>
      <p:graphicFrame>
        <p:nvGraphicFramePr>
          <p:cNvPr id="5" name="Diagram 4">
            <a:extLst>
              <a:ext uri="{FF2B5EF4-FFF2-40B4-BE49-F238E27FC236}">
                <a16:creationId xmlns:a16="http://schemas.microsoft.com/office/drawing/2014/main" id="{5FBB2F19-7165-42C0-9A3F-7BB23CC76A04}"/>
              </a:ext>
            </a:extLst>
          </p:cNvPr>
          <p:cNvGraphicFramePr/>
          <p:nvPr>
            <p:extLst>
              <p:ext uri="{D42A27DB-BD31-4B8C-83A1-F6EECF244321}">
                <p14:modId xmlns:p14="http://schemas.microsoft.com/office/powerpoint/2010/main" val="1772494993"/>
              </p:ext>
            </p:extLst>
          </p:nvPr>
        </p:nvGraphicFramePr>
        <p:xfrm>
          <a:off x="1593850" y="914400"/>
          <a:ext cx="90043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472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CEF269-3B94-422C-96D4-5A8883EF7C4E}"/>
              </a:ext>
            </a:extLst>
          </p:cNvPr>
          <p:cNvSpPr>
            <a:spLocks noGrp="1"/>
          </p:cNvSpPr>
          <p:nvPr>
            <p:ph type="title"/>
          </p:nvPr>
        </p:nvSpPr>
        <p:spPr>
          <a:xfrm>
            <a:off x="366341" y="442157"/>
            <a:ext cx="10058400" cy="914400"/>
          </a:xfrm>
        </p:spPr>
        <p:txBody>
          <a:bodyPr/>
          <a:lstStyle/>
          <a:p>
            <a:r>
              <a:rPr lang="en-US" dirty="0"/>
              <a:t>Primary Content Areas in DPT Curriculum</a:t>
            </a:r>
          </a:p>
        </p:txBody>
      </p:sp>
      <p:sp>
        <p:nvSpPr>
          <p:cNvPr id="10" name="TextBox 9">
            <a:extLst>
              <a:ext uri="{FF2B5EF4-FFF2-40B4-BE49-F238E27FC236}">
                <a16:creationId xmlns:a16="http://schemas.microsoft.com/office/drawing/2014/main" id="{1A2FC1F0-2AB5-48A7-9E50-C3C9474C2C0A}"/>
              </a:ext>
            </a:extLst>
          </p:cNvPr>
          <p:cNvSpPr txBox="1"/>
          <p:nvPr/>
        </p:nvSpPr>
        <p:spPr>
          <a:xfrm>
            <a:off x="470700" y="1356557"/>
            <a:ext cx="3569285" cy="563231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dirty="0">
                <a:solidFill>
                  <a:schemeClr val="tx1">
                    <a:lumMod val="75000"/>
                    <a:lumOff val="25000"/>
                  </a:schemeClr>
                </a:solidFill>
                <a:latin typeface="+mj-lt"/>
              </a:rPr>
              <a:t>Biology</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Anatomy/physiology</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Cellular histology</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Exercise physiology</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Biomechanics/kinesiology</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Neuroscience</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Pharmacology/pathology</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Ethics/values</a:t>
            </a:r>
          </a:p>
          <a:p>
            <a:pPr marL="285750" indent="-285750">
              <a:buFont typeface="Arial" panose="020B0604020202020204" pitchFamily="34" charset="0"/>
              <a:buChar char="•"/>
            </a:pP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endParaRPr lang="en-US" sz="2000" dirty="0">
              <a:solidFill>
                <a:schemeClr val="tx1">
                  <a:lumMod val="75000"/>
                  <a:lumOff val="25000"/>
                </a:schemeClr>
              </a:solidFill>
              <a:latin typeface="+mj-lt"/>
            </a:endParaRPr>
          </a:p>
        </p:txBody>
      </p:sp>
      <p:sp>
        <p:nvSpPr>
          <p:cNvPr id="11" name="TextBox 6">
            <a:extLst>
              <a:ext uri="{FF2B5EF4-FFF2-40B4-BE49-F238E27FC236}">
                <a16:creationId xmlns:a16="http://schemas.microsoft.com/office/drawing/2014/main" id="{85480EFD-70DB-4ABB-BFD4-D3BB1D152A54}"/>
              </a:ext>
            </a:extLst>
          </p:cNvPr>
          <p:cNvSpPr txBox="1"/>
          <p:nvPr/>
        </p:nvSpPr>
        <p:spPr>
          <a:xfrm>
            <a:off x="4212827" y="1356557"/>
            <a:ext cx="4138693" cy="47089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dirty="0">
                <a:solidFill>
                  <a:schemeClr val="tx1">
                    <a:lumMod val="75000"/>
                    <a:lumOff val="25000"/>
                  </a:schemeClr>
                </a:solidFill>
                <a:latin typeface="+mj-lt"/>
              </a:rPr>
              <a:t>Management sciences</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Communication</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Sociology/behavioral sciences</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Clinical reasoning</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Evidence-based practice</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Cardiovascular and pulmonary</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Endocrine and metabolic</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Musculoskeletal	</a:t>
            </a:r>
          </a:p>
        </p:txBody>
      </p:sp>
      <p:pic>
        <p:nvPicPr>
          <p:cNvPr id="14" name="Picture 13" descr="A picture containing person, indoor, child, young&#10;&#10;Description automatically generated">
            <a:extLst>
              <a:ext uri="{FF2B5EF4-FFF2-40B4-BE49-F238E27FC236}">
                <a16:creationId xmlns:a16="http://schemas.microsoft.com/office/drawing/2014/main" id="{B8DEACBF-5973-4E50-A69D-DAE8D00AECC1}"/>
              </a:ext>
            </a:extLst>
          </p:cNvPr>
          <p:cNvPicPr>
            <a:picLocks noChangeAspect="1"/>
          </p:cNvPicPr>
          <p:nvPr/>
        </p:nvPicPr>
        <p:blipFill>
          <a:blip r:embed="rId3"/>
          <a:stretch>
            <a:fillRect/>
          </a:stretch>
        </p:blipFill>
        <p:spPr>
          <a:xfrm>
            <a:off x="8276241" y="442156"/>
            <a:ext cx="3748921" cy="5623381"/>
          </a:xfrm>
          <a:prstGeom prst="rect">
            <a:avLst/>
          </a:prstGeom>
        </p:spPr>
      </p:pic>
    </p:spTree>
    <p:extLst>
      <p:ext uri="{BB962C8B-B14F-4D97-AF65-F5344CB8AC3E}">
        <p14:creationId xmlns:p14="http://schemas.microsoft.com/office/powerpoint/2010/main" val="139120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a:extLst>
              <a:ext uri="{FF2B5EF4-FFF2-40B4-BE49-F238E27FC236}">
                <a16:creationId xmlns:a16="http://schemas.microsoft.com/office/drawing/2014/main" id="{B0F9C136-2CFF-4C9F-891B-C2E0072402AB}"/>
              </a:ext>
            </a:extLst>
          </p:cNvPr>
          <p:cNvSpPr/>
          <p:nvPr/>
        </p:nvSpPr>
        <p:spPr>
          <a:xfrm>
            <a:off x="0" y="0"/>
            <a:ext cx="3987800" cy="6388100"/>
          </a:xfrm>
          <a:prstGeom prst="flowChartDelay">
            <a:avLst/>
          </a:prstGeom>
          <a:solidFill>
            <a:srgbClr val="179DB8"/>
          </a:solidFill>
          <a:ln>
            <a:solidFill>
              <a:srgbClr val="179DB8"/>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 name="Title 6">
            <a:extLst>
              <a:ext uri="{FF2B5EF4-FFF2-40B4-BE49-F238E27FC236}">
                <a16:creationId xmlns:a16="http://schemas.microsoft.com/office/drawing/2014/main" id="{B1F538C5-1D61-431D-8601-4F663FEA63FB}"/>
              </a:ext>
            </a:extLst>
          </p:cNvPr>
          <p:cNvSpPr txBox="1">
            <a:spLocks/>
          </p:cNvSpPr>
          <p:nvPr/>
        </p:nvSpPr>
        <p:spPr>
          <a:xfrm>
            <a:off x="382544" y="606974"/>
            <a:ext cx="3987800" cy="4769803"/>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solidFill>
                  <a:srgbClr val="FFFFFF"/>
                </a:solidFill>
                <a:latin typeface="+mj-lt"/>
                <a:cs typeface="+mj-cs"/>
              </a:rPr>
              <a:t>Common DPT Application Requirements</a:t>
            </a:r>
          </a:p>
        </p:txBody>
      </p:sp>
      <p:graphicFrame>
        <p:nvGraphicFramePr>
          <p:cNvPr id="4" name="Diagram 3">
            <a:extLst>
              <a:ext uri="{FF2B5EF4-FFF2-40B4-BE49-F238E27FC236}">
                <a16:creationId xmlns:a16="http://schemas.microsoft.com/office/drawing/2014/main" id="{8D1988D9-229E-4992-B997-0289393871B5}"/>
              </a:ext>
            </a:extLst>
          </p:cNvPr>
          <p:cNvGraphicFramePr/>
          <p:nvPr>
            <p:extLst>
              <p:ext uri="{D42A27DB-BD31-4B8C-83A1-F6EECF244321}">
                <p14:modId xmlns:p14="http://schemas.microsoft.com/office/powerpoint/2010/main" val="3372217612"/>
              </p:ext>
            </p:extLst>
          </p:nvPr>
        </p:nvGraphicFramePr>
        <p:xfrm>
          <a:off x="3434588" y="208826"/>
          <a:ext cx="8374868" cy="5841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6136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215F114-5475-47AD-AEDA-6D27163C663D}"/>
              </a:ext>
            </a:extLst>
          </p:cNvPr>
          <p:cNvSpPr txBox="1">
            <a:spLocks/>
          </p:cNvSpPr>
          <p:nvPr/>
        </p:nvSpPr>
        <p:spPr>
          <a:xfrm>
            <a:off x="352124" y="366504"/>
            <a:ext cx="10058400" cy="549965"/>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sz="3600" dirty="0">
                <a:solidFill>
                  <a:srgbClr val="179DB8"/>
                </a:solidFill>
              </a:rPr>
              <a:t>Pathway to PTA</a:t>
            </a:r>
          </a:p>
        </p:txBody>
      </p:sp>
      <p:graphicFrame>
        <p:nvGraphicFramePr>
          <p:cNvPr id="10" name="Diagram 9">
            <a:extLst>
              <a:ext uri="{FF2B5EF4-FFF2-40B4-BE49-F238E27FC236}">
                <a16:creationId xmlns:a16="http://schemas.microsoft.com/office/drawing/2014/main" id="{81196A73-6345-481D-9E10-A124854C7E86}"/>
              </a:ext>
            </a:extLst>
          </p:cNvPr>
          <p:cNvGraphicFramePr/>
          <p:nvPr>
            <p:extLst>
              <p:ext uri="{D42A27DB-BD31-4B8C-83A1-F6EECF244321}">
                <p14:modId xmlns:p14="http://schemas.microsoft.com/office/powerpoint/2010/main" val="3138693772"/>
              </p:ext>
            </p:extLst>
          </p:nvPr>
        </p:nvGraphicFramePr>
        <p:xfrm>
          <a:off x="754144" y="1023636"/>
          <a:ext cx="9656381" cy="1229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wall, person, indoor&#10;&#10;Description automatically generated">
            <a:extLst>
              <a:ext uri="{FF2B5EF4-FFF2-40B4-BE49-F238E27FC236}">
                <a16:creationId xmlns:a16="http://schemas.microsoft.com/office/drawing/2014/main" id="{3B769AE7-5617-4BAF-B35A-A170390D6065}"/>
              </a:ext>
            </a:extLst>
          </p:cNvPr>
          <p:cNvPicPr>
            <a:picLocks noChangeAspect="1"/>
          </p:cNvPicPr>
          <p:nvPr/>
        </p:nvPicPr>
        <p:blipFill rotWithShape="1">
          <a:blip r:embed="rId8"/>
          <a:srcRect l="16370" t="16889" r="19815" b="7555"/>
          <a:stretch/>
        </p:blipFill>
        <p:spPr>
          <a:xfrm>
            <a:off x="4181338" y="2869632"/>
            <a:ext cx="3578103" cy="2824270"/>
          </a:xfrm>
          <a:prstGeom prst="rect">
            <a:avLst/>
          </a:prstGeom>
        </p:spPr>
      </p:pic>
      <p:pic>
        <p:nvPicPr>
          <p:cNvPr id="8" name="Picture 7" descr="A picture containing wall, indoor, person&#10;&#10;Description automatically generated">
            <a:extLst>
              <a:ext uri="{FF2B5EF4-FFF2-40B4-BE49-F238E27FC236}">
                <a16:creationId xmlns:a16="http://schemas.microsoft.com/office/drawing/2014/main" id="{966A9067-9CFD-4836-97AB-0BE7BDD7C682}"/>
              </a:ext>
            </a:extLst>
          </p:cNvPr>
          <p:cNvPicPr>
            <a:picLocks noChangeAspect="1"/>
          </p:cNvPicPr>
          <p:nvPr/>
        </p:nvPicPr>
        <p:blipFill rotWithShape="1">
          <a:blip r:embed="rId9"/>
          <a:srcRect t="9556" r="22592"/>
          <a:stretch/>
        </p:blipFill>
        <p:spPr>
          <a:xfrm>
            <a:off x="352124" y="2869632"/>
            <a:ext cx="3578103" cy="2787154"/>
          </a:xfrm>
          <a:prstGeom prst="rect">
            <a:avLst/>
          </a:prstGeom>
        </p:spPr>
      </p:pic>
      <p:pic>
        <p:nvPicPr>
          <p:cNvPr id="11" name="Picture 10">
            <a:extLst>
              <a:ext uri="{FF2B5EF4-FFF2-40B4-BE49-F238E27FC236}">
                <a16:creationId xmlns:a16="http://schemas.microsoft.com/office/drawing/2014/main" id="{9FCB67CD-04A7-4C88-839F-41B31DC2955B}"/>
              </a:ext>
            </a:extLst>
          </p:cNvPr>
          <p:cNvPicPr>
            <a:picLocks noChangeAspect="1"/>
          </p:cNvPicPr>
          <p:nvPr/>
        </p:nvPicPr>
        <p:blipFill rotWithShape="1">
          <a:blip r:embed="rId10"/>
          <a:srcRect l="15333" t="11493" r="21407"/>
          <a:stretch/>
        </p:blipFill>
        <p:spPr>
          <a:xfrm>
            <a:off x="8010552" y="2869633"/>
            <a:ext cx="3027923" cy="2824269"/>
          </a:xfrm>
          <a:prstGeom prst="rect">
            <a:avLst/>
          </a:prstGeom>
        </p:spPr>
      </p:pic>
    </p:spTree>
    <p:extLst>
      <p:ext uri="{BB962C8B-B14F-4D97-AF65-F5344CB8AC3E}">
        <p14:creationId xmlns:p14="http://schemas.microsoft.com/office/powerpoint/2010/main" val="1159042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8CC4-B774-4D95-B4D4-ECF129719ACE}"/>
              </a:ext>
            </a:extLst>
          </p:cNvPr>
          <p:cNvSpPr>
            <a:spLocks noGrp="1"/>
          </p:cNvSpPr>
          <p:nvPr>
            <p:ph type="title"/>
          </p:nvPr>
        </p:nvSpPr>
        <p:spPr>
          <a:xfrm>
            <a:off x="1593850" y="419099"/>
            <a:ext cx="9004300" cy="601133"/>
          </a:xfrm>
        </p:spPr>
        <p:txBody>
          <a:bodyPr>
            <a:normAutofit/>
          </a:bodyPr>
          <a:lstStyle/>
          <a:p>
            <a:pPr algn="ctr"/>
            <a:r>
              <a:rPr lang="en-US" sz="3600" dirty="0">
                <a:solidFill>
                  <a:srgbClr val="179DB8"/>
                </a:solidFill>
              </a:rPr>
              <a:t>PTA Education</a:t>
            </a:r>
          </a:p>
        </p:txBody>
      </p:sp>
      <p:graphicFrame>
        <p:nvGraphicFramePr>
          <p:cNvPr id="5" name="Diagram 4">
            <a:extLst>
              <a:ext uri="{FF2B5EF4-FFF2-40B4-BE49-F238E27FC236}">
                <a16:creationId xmlns:a16="http://schemas.microsoft.com/office/drawing/2014/main" id="{5FBB2F19-7165-42C0-9A3F-7BB23CC76A04}"/>
              </a:ext>
            </a:extLst>
          </p:cNvPr>
          <p:cNvGraphicFramePr/>
          <p:nvPr>
            <p:extLst>
              <p:ext uri="{D42A27DB-BD31-4B8C-83A1-F6EECF244321}">
                <p14:modId xmlns:p14="http://schemas.microsoft.com/office/powerpoint/2010/main" val="852055534"/>
              </p:ext>
            </p:extLst>
          </p:nvPr>
        </p:nvGraphicFramePr>
        <p:xfrm>
          <a:off x="1593850" y="876300"/>
          <a:ext cx="90043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8260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0E8C46-2866-455B-808B-D0E02781B4FC}"/>
              </a:ext>
            </a:extLst>
          </p:cNvPr>
          <p:cNvPicPr>
            <a:picLocks noChangeAspect="1"/>
          </p:cNvPicPr>
          <p:nvPr/>
        </p:nvPicPr>
        <p:blipFill rotWithShape="1">
          <a:blip r:embed="rId3"/>
          <a:srcRect l="5069" r="15632"/>
          <a:stretch/>
        </p:blipFill>
        <p:spPr>
          <a:xfrm>
            <a:off x="4588716" y="0"/>
            <a:ext cx="7618400" cy="6400800"/>
          </a:xfrm>
          <a:prstGeom prst="rect">
            <a:avLst/>
          </a:prstGeom>
        </p:spPr>
      </p:pic>
      <p:sp>
        <p:nvSpPr>
          <p:cNvPr id="2" name="Rectangle 1">
            <a:extLst>
              <a:ext uri="{FF2B5EF4-FFF2-40B4-BE49-F238E27FC236}">
                <a16:creationId xmlns:a16="http://schemas.microsoft.com/office/drawing/2014/main" id="{715E6CC8-EB8D-4CB0-8A8E-20A0D5B7B78E}"/>
              </a:ext>
            </a:extLst>
          </p:cNvPr>
          <p:cNvSpPr/>
          <p:nvPr/>
        </p:nvSpPr>
        <p:spPr>
          <a:xfrm>
            <a:off x="0" y="0"/>
            <a:ext cx="4879078" cy="6388100"/>
          </a:xfrm>
          <a:prstGeom prst="rect">
            <a:avLst/>
          </a:prstGeom>
          <a:solidFill>
            <a:srgbClr val="179DB8"/>
          </a:solidFill>
          <a:ln>
            <a:solidFill>
              <a:srgbClr val="179DB8"/>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4" name="TextBox 3">
            <a:extLst>
              <a:ext uri="{FF2B5EF4-FFF2-40B4-BE49-F238E27FC236}">
                <a16:creationId xmlns:a16="http://schemas.microsoft.com/office/drawing/2014/main" id="{CBEB7EA6-7829-4C02-ABE8-C02CB854E00E}"/>
              </a:ext>
            </a:extLst>
          </p:cNvPr>
          <p:cNvSpPr txBox="1"/>
          <p:nvPr/>
        </p:nvSpPr>
        <p:spPr>
          <a:xfrm>
            <a:off x="703735" y="1371342"/>
            <a:ext cx="3806888" cy="5016758"/>
          </a:xfrm>
          <a:prstGeom prst="rect">
            <a:avLst/>
          </a:prstGeom>
          <a:noFill/>
          <a:ln>
            <a:solidFill>
              <a:srgbClr val="179DB8"/>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dirty="0">
                <a:solidFill>
                  <a:schemeClr val="bg1"/>
                </a:solidFill>
                <a:latin typeface="+mj-lt"/>
              </a:rPr>
              <a:t>Anatomy/physiology</a:t>
            </a:r>
            <a:br>
              <a:rPr lang="en-US" sz="2000" dirty="0">
                <a:solidFill>
                  <a:schemeClr val="bg1"/>
                </a:solidFill>
                <a:latin typeface="+mj-lt"/>
              </a:rPr>
            </a:br>
            <a:endParaRPr lang="en-US" sz="2000" dirty="0">
              <a:solidFill>
                <a:schemeClr val="bg1"/>
              </a:solidFill>
              <a:latin typeface="+mj-lt"/>
            </a:endParaRPr>
          </a:p>
          <a:p>
            <a:pPr marL="285750" indent="-285750">
              <a:buFont typeface="Arial" panose="020B0604020202020204" pitchFamily="34" charset="0"/>
              <a:buChar char="•"/>
            </a:pPr>
            <a:r>
              <a:rPr lang="en-US" sz="2000" dirty="0">
                <a:solidFill>
                  <a:schemeClr val="bg1"/>
                </a:solidFill>
                <a:latin typeface="+mj-lt"/>
              </a:rPr>
              <a:t>Exercise physiology</a:t>
            </a:r>
            <a:br>
              <a:rPr lang="en-US" sz="2000" dirty="0">
                <a:solidFill>
                  <a:schemeClr val="bg1"/>
                </a:solidFill>
                <a:latin typeface="+mj-lt"/>
              </a:rPr>
            </a:br>
            <a:endParaRPr lang="en-US" sz="2000" dirty="0">
              <a:solidFill>
                <a:schemeClr val="bg1"/>
              </a:solidFill>
              <a:latin typeface="+mj-lt"/>
            </a:endParaRPr>
          </a:p>
          <a:p>
            <a:pPr marL="285750" indent="-285750">
              <a:buFont typeface="Arial" panose="020B0604020202020204" pitchFamily="34" charset="0"/>
              <a:buChar char="•"/>
            </a:pPr>
            <a:r>
              <a:rPr lang="en-US" sz="2000" dirty="0">
                <a:solidFill>
                  <a:schemeClr val="bg1"/>
                </a:solidFill>
                <a:latin typeface="+mj-lt"/>
              </a:rPr>
              <a:t>Biomechanics</a:t>
            </a:r>
            <a:br>
              <a:rPr lang="en-US" sz="2000" dirty="0">
                <a:solidFill>
                  <a:schemeClr val="bg1"/>
                </a:solidFill>
                <a:latin typeface="+mj-lt"/>
              </a:rPr>
            </a:br>
            <a:endParaRPr lang="en-US" sz="2000" dirty="0">
              <a:solidFill>
                <a:schemeClr val="bg1"/>
              </a:solidFill>
              <a:latin typeface="+mj-lt"/>
            </a:endParaRPr>
          </a:p>
          <a:p>
            <a:pPr marL="285750" indent="-285750">
              <a:buFont typeface="Arial" panose="020B0604020202020204" pitchFamily="34" charset="0"/>
              <a:buChar char="•"/>
            </a:pPr>
            <a:r>
              <a:rPr lang="en-US" sz="2000" dirty="0">
                <a:solidFill>
                  <a:schemeClr val="bg1"/>
                </a:solidFill>
                <a:latin typeface="+mj-lt"/>
              </a:rPr>
              <a:t>Kinesiology</a:t>
            </a:r>
            <a:br>
              <a:rPr lang="en-US" sz="2000" dirty="0">
                <a:solidFill>
                  <a:schemeClr val="bg1"/>
                </a:solidFill>
                <a:latin typeface="+mj-lt"/>
              </a:rPr>
            </a:br>
            <a:endParaRPr lang="en-US" sz="2000" dirty="0">
              <a:solidFill>
                <a:schemeClr val="bg1"/>
              </a:solidFill>
              <a:latin typeface="+mj-lt"/>
            </a:endParaRPr>
          </a:p>
          <a:p>
            <a:pPr marL="285750" indent="-285750">
              <a:buFont typeface="Arial" panose="020B0604020202020204" pitchFamily="34" charset="0"/>
              <a:buChar char="•"/>
            </a:pPr>
            <a:r>
              <a:rPr lang="en-US" sz="2000" dirty="0">
                <a:solidFill>
                  <a:schemeClr val="bg1"/>
                </a:solidFill>
                <a:latin typeface="+mj-lt"/>
              </a:rPr>
              <a:t>Neuroscience</a:t>
            </a:r>
            <a:br>
              <a:rPr lang="en-US" sz="2000" dirty="0">
                <a:solidFill>
                  <a:schemeClr val="bg1"/>
                </a:solidFill>
                <a:latin typeface="+mj-lt"/>
              </a:rPr>
            </a:br>
            <a:endParaRPr lang="en-US" sz="2000" dirty="0">
              <a:solidFill>
                <a:schemeClr val="bg1"/>
              </a:solidFill>
              <a:latin typeface="+mj-lt"/>
            </a:endParaRPr>
          </a:p>
          <a:p>
            <a:pPr marL="285750" indent="-285750">
              <a:buFont typeface="Arial" panose="020B0604020202020204" pitchFamily="34" charset="0"/>
              <a:buChar char="•"/>
            </a:pPr>
            <a:r>
              <a:rPr lang="en-US" sz="2000" dirty="0">
                <a:solidFill>
                  <a:schemeClr val="bg1"/>
                </a:solidFill>
                <a:latin typeface="+mj-lt"/>
              </a:rPr>
              <a:t>Clinical pathology</a:t>
            </a:r>
            <a:br>
              <a:rPr lang="en-US" sz="2000" dirty="0">
                <a:solidFill>
                  <a:schemeClr val="bg1"/>
                </a:solidFill>
                <a:latin typeface="+mj-lt"/>
              </a:rPr>
            </a:br>
            <a:endParaRPr lang="en-US" sz="2000" dirty="0">
              <a:solidFill>
                <a:schemeClr val="bg1"/>
              </a:solidFill>
              <a:latin typeface="+mj-lt"/>
            </a:endParaRPr>
          </a:p>
          <a:p>
            <a:pPr marL="285750" indent="-285750">
              <a:buFont typeface="Arial" panose="020B0604020202020204" pitchFamily="34" charset="0"/>
              <a:buChar char="•"/>
            </a:pPr>
            <a:r>
              <a:rPr lang="en-US" sz="2000" dirty="0">
                <a:solidFill>
                  <a:schemeClr val="bg1"/>
                </a:solidFill>
                <a:latin typeface="+mj-lt"/>
              </a:rPr>
              <a:t>Ethics/values</a:t>
            </a:r>
          </a:p>
          <a:p>
            <a:pPr marL="285750" indent="-285750">
              <a:buFont typeface="Arial" panose="020B0604020202020204" pitchFamily="34" charset="0"/>
              <a:buChar char="•"/>
            </a:pPr>
            <a:endParaRPr lang="en-US" sz="2000" dirty="0">
              <a:solidFill>
                <a:schemeClr val="bg1"/>
              </a:solidFill>
              <a:latin typeface="+mj-lt"/>
            </a:endParaRPr>
          </a:p>
          <a:p>
            <a:pPr marL="285750" indent="-285750">
              <a:buFont typeface="Arial" panose="020B0604020202020204" pitchFamily="34" charset="0"/>
              <a:buChar char="•"/>
            </a:pPr>
            <a:r>
              <a:rPr lang="en-US" sz="2000" dirty="0">
                <a:solidFill>
                  <a:schemeClr val="bg1"/>
                </a:solidFill>
                <a:latin typeface="+mj-lt"/>
              </a:rPr>
              <a:t>Behavioral sciences</a:t>
            </a: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endParaRPr lang="en-US" sz="2000" dirty="0">
              <a:solidFill>
                <a:schemeClr val="tx1">
                  <a:lumMod val="75000"/>
                  <a:lumOff val="25000"/>
                </a:schemeClr>
              </a:solidFill>
              <a:latin typeface="+mj-lt"/>
            </a:endParaRPr>
          </a:p>
        </p:txBody>
      </p:sp>
      <p:sp>
        <p:nvSpPr>
          <p:cNvPr id="8" name="Content Placeholder 2">
            <a:extLst>
              <a:ext uri="{FF2B5EF4-FFF2-40B4-BE49-F238E27FC236}">
                <a16:creationId xmlns:a16="http://schemas.microsoft.com/office/drawing/2014/main" id="{20E9D982-2C95-43A0-A792-6EF6CC551503}"/>
              </a:ext>
            </a:extLst>
          </p:cNvPr>
          <p:cNvSpPr>
            <a:spLocks noGrp="1"/>
          </p:cNvSpPr>
          <p:nvPr/>
        </p:nvSpPr>
        <p:spPr>
          <a:xfrm>
            <a:off x="193178" y="220820"/>
            <a:ext cx="4828002" cy="115052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b="1" dirty="0">
                <a:solidFill>
                  <a:schemeClr val="bg1"/>
                </a:solidFill>
              </a:rPr>
              <a:t>Some Primary Content Areas in PTA Curriculum</a:t>
            </a:r>
          </a:p>
          <a:p>
            <a:pPr marL="0" indent="0">
              <a:buNone/>
            </a:pPr>
            <a:endParaRPr lang="en-US" sz="2400" dirty="0">
              <a:solidFill>
                <a:schemeClr val="bg1"/>
              </a:solidFill>
            </a:endParaRPr>
          </a:p>
        </p:txBody>
      </p:sp>
      <p:sp>
        <p:nvSpPr>
          <p:cNvPr id="6" name="Rectangle 5">
            <a:extLst>
              <a:ext uri="{FF2B5EF4-FFF2-40B4-BE49-F238E27FC236}">
                <a16:creationId xmlns:a16="http://schemas.microsoft.com/office/drawing/2014/main" id="{F48D582D-E0DF-4DC1-95E2-52DE159805FC}"/>
              </a:ext>
            </a:extLst>
          </p:cNvPr>
          <p:cNvSpPr/>
          <p:nvPr/>
        </p:nvSpPr>
        <p:spPr>
          <a:xfrm>
            <a:off x="4879078" y="0"/>
            <a:ext cx="335280" cy="6400800"/>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569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a:extLst>
              <a:ext uri="{FF2B5EF4-FFF2-40B4-BE49-F238E27FC236}">
                <a16:creationId xmlns:a16="http://schemas.microsoft.com/office/drawing/2014/main" id="{B0F9C136-2CFF-4C9F-891B-C2E0072402AB}"/>
              </a:ext>
            </a:extLst>
          </p:cNvPr>
          <p:cNvSpPr/>
          <p:nvPr/>
        </p:nvSpPr>
        <p:spPr>
          <a:xfrm>
            <a:off x="0" y="0"/>
            <a:ext cx="3987800" cy="6388100"/>
          </a:xfrm>
          <a:prstGeom prst="flowChartDelay">
            <a:avLst/>
          </a:prstGeom>
          <a:solidFill>
            <a:srgbClr val="179DB8">
              <a:alpha val="70000"/>
            </a:srgbClr>
          </a:solidFill>
          <a:ln>
            <a:solidFill>
              <a:srgbClr val="179DB8"/>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 name="Title 6">
            <a:extLst>
              <a:ext uri="{FF2B5EF4-FFF2-40B4-BE49-F238E27FC236}">
                <a16:creationId xmlns:a16="http://schemas.microsoft.com/office/drawing/2014/main" id="{B1F538C5-1D61-431D-8601-4F663FEA63FB}"/>
              </a:ext>
            </a:extLst>
          </p:cNvPr>
          <p:cNvSpPr txBox="1">
            <a:spLocks/>
          </p:cNvSpPr>
          <p:nvPr/>
        </p:nvSpPr>
        <p:spPr>
          <a:xfrm>
            <a:off x="382544" y="606974"/>
            <a:ext cx="3987800" cy="4769803"/>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solidFill>
                  <a:srgbClr val="FFFFFF"/>
                </a:solidFill>
                <a:latin typeface="+mj-lt"/>
                <a:cs typeface="+mj-cs"/>
              </a:rPr>
              <a:t>Common PTA Application Requirements</a:t>
            </a:r>
          </a:p>
        </p:txBody>
      </p:sp>
      <p:graphicFrame>
        <p:nvGraphicFramePr>
          <p:cNvPr id="4" name="Diagram 3">
            <a:extLst>
              <a:ext uri="{FF2B5EF4-FFF2-40B4-BE49-F238E27FC236}">
                <a16:creationId xmlns:a16="http://schemas.microsoft.com/office/drawing/2014/main" id="{8D1988D9-229E-4992-B997-0289393871B5}"/>
              </a:ext>
            </a:extLst>
          </p:cNvPr>
          <p:cNvGraphicFramePr/>
          <p:nvPr>
            <p:extLst>
              <p:ext uri="{D42A27DB-BD31-4B8C-83A1-F6EECF244321}">
                <p14:modId xmlns:p14="http://schemas.microsoft.com/office/powerpoint/2010/main" val="313565588"/>
              </p:ext>
            </p:extLst>
          </p:nvPr>
        </p:nvGraphicFramePr>
        <p:xfrm>
          <a:off x="3434588" y="208826"/>
          <a:ext cx="8374868" cy="5841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4725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AB621-459A-4777-940D-6EFEEE1E58D8}"/>
              </a:ext>
            </a:extLst>
          </p:cNvPr>
          <p:cNvSpPr>
            <a:spLocks noGrp="1"/>
          </p:cNvSpPr>
          <p:nvPr>
            <p:ph type="title"/>
          </p:nvPr>
        </p:nvSpPr>
        <p:spPr>
          <a:xfrm>
            <a:off x="640080" y="640080"/>
            <a:ext cx="10058400" cy="914400"/>
          </a:xfrm>
        </p:spPr>
        <p:txBody>
          <a:bodyPr/>
          <a:lstStyle/>
          <a:p>
            <a:pPr algn="ctr"/>
            <a:r>
              <a:rPr lang="en-US" dirty="0"/>
              <a:t>General Application Tips</a:t>
            </a:r>
          </a:p>
        </p:txBody>
      </p:sp>
      <p:sp>
        <p:nvSpPr>
          <p:cNvPr id="3" name="Content Placeholder 2">
            <a:extLst>
              <a:ext uri="{FF2B5EF4-FFF2-40B4-BE49-F238E27FC236}">
                <a16:creationId xmlns:a16="http://schemas.microsoft.com/office/drawing/2014/main" id="{93EBC60A-0A87-45D0-B962-7A5BBB2AD194}"/>
              </a:ext>
            </a:extLst>
          </p:cNvPr>
          <p:cNvSpPr>
            <a:spLocks noGrp="1"/>
          </p:cNvSpPr>
          <p:nvPr>
            <p:ph sz="half" idx="1"/>
          </p:nvPr>
        </p:nvSpPr>
        <p:spPr>
          <a:xfrm>
            <a:off x="994756" y="2177935"/>
            <a:ext cx="4846320" cy="4023360"/>
          </a:xfrm>
        </p:spPr>
        <p:txBody>
          <a:bodyPr/>
          <a:lstStyle/>
          <a:p>
            <a:r>
              <a:rPr lang="en-US" dirty="0"/>
              <a:t>Wait until the deadline to apply.</a:t>
            </a:r>
          </a:p>
          <a:p>
            <a:endParaRPr lang="en-US" dirty="0"/>
          </a:p>
          <a:p>
            <a:r>
              <a:rPr lang="en-US" dirty="0"/>
              <a:t>Submit incorrect information.</a:t>
            </a:r>
          </a:p>
          <a:p>
            <a:endParaRPr lang="en-US" dirty="0"/>
          </a:p>
          <a:p>
            <a:r>
              <a:rPr lang="en-US" dirty="0"/>
              <a:t>Take a passive approach to the application process.</a:t>
            </a:r>
          </a:p>
        </p:txBody>
      </p:sp>
      <p:sp>
        <p:nvSpPr>
          <p:cNvPr id="4" name="Content Placeholder 3">
            <a:extLst>
              <a:ext uri="{FF2B5EF4-FFF2-40B4-BE49-F238E27FC236}">
                <a16:creationId xmlns:a16="http://schemas.microsoft.com/office/drawing/2014/main" id="{A65E315D-858F-4E69-A46A-9CC09D119EE9}"/>
              </a:ext>
            </a:extLst>
          </p:cNvPr>
          <p:cNvSpPr>
            <a:spLocks noGrp="1"/>
          </p:cNvSpPr>
          <p:nvPr>
            <p:ph sz="half" idx="2"/>
          </p:nvPr>
        </p:nvSpPr>
        <p:spPr>
          <a:xfrm>
            <a:off x="6350924" y="2177935"/>
            <a:ext cx="4846320" cy="4023360"/>
          </a:xfrm>
        </p:spPr>
        <p:txBody>
          <a:bodyPr/>
          <a:lstStyle/>
          <a:p>
            <a:r>
              <a:rPr lang="en-US" dirty="0"/>
              <a:t>Apply early.</a:t>
            </a:r>
          </a:p>
          <a:p>
            <a:endParaRPr lang="en-US" dirty="0"/>
          </a:p>
          <a:p>
            <a:r>
              <a:rPr lang="en-US" dirty="0"/>
              <a:t>Stay organized. </a:t>
            </a:r>
          </a:p>
          <a:p>
            <a:endParaRPr lang="en-US" dirty="0"/>
          </a:p>
          <a:p>
            <a:r>
              <a:rPr lang="en-US" dirty="0"/>
              <a:t>Pay attention to detail.</a:t>
            </a:r>
          </a:p>
          <a:p>
            <a:endParaRPr lang="en-US" dirty="0"/>
          </a:p>
          <a:p>
            <a:r>
              <a:rPr lang="en-US" dirty="0"/>
              <a:t>Be proactive and specific.</a:t>
            </a:r>
          </a:p>
        </p:txBody>
      </p:sp>
      <p:sp>
        <p:nvSpPr>
          <p:cNvPr id="5" name="Text Placeholder 4">
            <a:extLst>
              <a:ext uri="{FF2B5EF4-FFF2-40B4-BE49-F238E27FC236}">
                <a16:creationId xmlns:a16="http://schemas.microsoft.com/office/drawing/2014/main" id="{F78EC648-E9A7-49C4-AEE0-80F92BEA57BE}"/>
              </a:ext>
            </a:extLst>
          </p:cNvPr>
          <p:cNvSpPr>
            <a:spLocks noGrp="1"/>
          </p:cNvSpPr>
          <p:nvPr>
            <p:ph type="body" sz="quarter" idx="10"/>
          </p:nvPr>
        </p:nvSpPr>
        <p:spPr>
          <a:xfrm>
            <a:off x="994756" y="1554480"/>
            <a:ext cx="4846320" cy="365760"/>
          </a:xfrm>
        </p:spPr>
        <p:txBody>
          <a:bodyPr>
            <a:normAutofit fontScale="92500" lnSpcReduction="10000"/>
          </a:bodyPr>
          <a:lstStyle/>
          <a:p>
            <a:r>
              <a:rPr lang="en-US" sz="2800" dirty="0"/>
              <a:t>Do not …</a:t>
            </a:r>
          </a:p>
        </p:txBody>
      </p:sp>
      <p:sp>
        <p:nvSpPr>
          <p:cNvPr id="6" name="Text Placeholder 5">
            <a:extLst>
              <a:ext uri="{FF2B5EF4-FFF2-40B4-BE49-F238E27FC236}">
                <a16:creationId xmlns:a16="http://schemas.microsoft.com/office/drawing/2014/main" id="{CF842BBE-8101-4149-AFD7-33A3ABD277AF}"/>
              </a:ext>
            </a:extLst>
          </p:cNvPr>
          <p:cNvSpPr>
            <a:spLocks noGrp="1"/>
          </p:cNvSpPr>
          <p:nvPr>
            <p:ph type="body" sz="quarter" idx="11"/>
          </p:nvPr>
        </p:nvSpPr>
        <p:spPr>
          <a:xfrm>
            <a:off x="6350924" y="1579418"/>
            <a:ext cx="4846320" cy="365760"/>
          </a:xfrm>
        </p:spPr>
        <p:txBody>
          <a:bodyPr>
            <a:normAutofit fontScale="92500" lnSpcReduction="10000"/>
          </a:bodyPr>
          <a:lstStyle/>
          <a:p>
            <a:r>
              <a:rPr lang="en-US" sz="2800" dirty="0"/>
              <a:t>Do …</a:t>
            </a:r>
          </a:p>
        </p:txBody>
      </p:sp>
    </p:spTree>
    <p:extLst>
      <p:ext uri="{BB962C8B-B14F-4D97-AF65-F5344CB8AC3E}">
        <p14:creationId xmlns:p14="http://schemas.microsoft.com/office/powerpoint/2010/main" val="1058403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a:xfrm>
            <a:off x="523240" y="856827"/>
            <a:ext cx="11145520" cy="1371600"/>
          </a:xfrm>
        </p:spPr>
        <p:txBody>
          <a:bodyPr>
            <a:normAutofit/>
          </a:bodyPr>
          <a:lstStyle/>
          <a:p>
            <a:r>
              <a:rPr lang="en-US" dirty="0"/>
              <a:t>Professional Opportunities</a:t>
            </a:r>
          </a:p>
        </p:txBody>
      </p:sp>
    </p:spTree>
    <p:extLst>
      <p:ext uri="{BB962C8B-B14F-4D97-AF65-F5344CB8AC3E}">
        <p14:creationId xmlns:p14="http://schemas.microsoft.com/office/powerpoint/2010/main" val="2727497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1D7E-6451-482C-A1C1-B50E4C11C346}"/>
              </a:ext>
            </a:extLst>
          </p:cNvPr>
          <p:cNvSpPr>
            <a:spLocks noGrp="1"/>
          </p:cNvSpPr>
          <p:nvPr/>
        </p:nvSpPr>
        <p:spPr>
          <a:xfrm>
            <a:off x="892342" y="114300"/>
            <a:ext cx="10407315" cy="85725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000" b="1" i="0" kern="1200">
                <a:solidFill>
                  <a:srgbClr val="007D99"/>
                </a:solidFill>
                <a:latin typeface="Arial" panose="020B0604020202020204" pitchFamily="34" charset="0"/>
                <a:ea typeface="+mj-ea"/>
                <a:cs typeface="Arial" panose="020B0604020202020204" pitchFamily="34" charset="0"/>
              </a:defRPr>
            </a:lvl1pPr>
          </a:lstStyle>
          <a:p>
            <a:r>
              <a:rPr lang="en-US" sz="3200" b="0" dirty="0"/>
              <a:t>DPT Professional Opportunities</a:t>
            </a:r>
          </a:p>
        </p:txBody>
      </p:sp>
      <p:graphicFrame>
        <p:nvGraphicFramePr>
          <p:cNvPr id="10" name="Diagram 9">
            <a:extLst>
              <a:ext uri="{FF2B5EF4-FFF2-40B4-BE49-F238E27FC236}">
                <a16:creationId xmlns:a16="http://schemas.microsoft.com/office/drawing/2014/main" id="{E3BC22F4-0508-47F4-9392-D2E8C3AE07A0}"/>
              </a:ext>
            </a:extLst>
          </p:cNvPr>
          <p:cNvGraphicFramePr/>
          <p:nvPr>
            <p:extLst>
              <p:ext uri="{D42A27DB-BD31-4B8C-83A1-F6EECF244321}">
                <p14:modId xmlns:p14="http://schemas.microsoft.com/office/powerpoint/2010/main" val="1618791376"/>
              </p:ext>
            </p:extLst>
          </p:nvPr>
        </p:nvGraphicFramePr>
        <p:xfrm>
          <a:off x="685799" y="1238250"/>
          <a:ext cx="108204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0067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5EE92802-DBCA-48AE-A969-14C9843EFB3F}"/>
              </a:ext>
            </a:extLst>
          </p:cNvPr>
          <p:cNvPicPr>
            <a:picLocks noChangeAspect="1"/>
          </p:cNvPicPr>
          <p:nvPr/>
        </p:nvPicPr>
        <p:blipFill>
          <a:blip r:embed="rId2"/>
          <a:stretch>
            <a:fillRect/>
          </a:stretch>
        </p:blipFill>
        <p:spPr>
          <a:xfrm>
            <a:off x="1207008" y="1716784"/>
            <a:ext cx="10058400" cy="2967231"/>
          </a:xfrm>
          <a:prstGeom prst="rect">
            <a:avLst/>
          </a:prstGeom>
          <a:noFill/>
        </p:spPr>
      </p:pic>
    </p:spTree>
    <p:extLst>
      <p:ext uri="{BB962C8B-B14F-4D97-AF65-F5344CB8AC3E}">
        <p14:creationId xmlns:p14="http://schemas.microsoft.com/office/powerpoint/2010/main" val="3301641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BBBE-D0F2-4BAD-BB88-1DD67809A29D}"/>
              </a:ext>
            </a:extLst>
          </p:cNvPr>
          <p:cNvSpPr txBox="1">
            <a:spLocks/>
          </p:cNvSpPr>
          <p:nvPr/>
        </p:nvSpPr>
        <p:spPr>
          <a:xfrm>
            <a:off x="594360" y="420814"/>
            <a:ext cx="10058400" cy="914400"/>
          </a:xfrm>
          <a:prstGeom prst="rect">
            <a:avLst/>
          </a:prstGeom>
        </p:spPr>
        <p:txBody>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dirty="0"/>
              <a:t>As a Physical Therapist You Can Be a ….</a:t>
            </a:r>
          </a:p>
        </p:txBody>
      </p:sp>
      <p:sp>
        <p:nvSpPr>
          <p:cNvPr id="3" name="TextBox 2">
            <a:extLst>
              <a:ext uri="{FF2B5EF4-FFF2-40B4-BE49-F238E27FC236}">
                <a16:creationId xmlns:a16="http://schemas.microsoft.com/office/drawing/2014/main" id="{80D26C4B-4F61-4690-BBCD-7A9EDBF69A82}"/>
              </a:ext>
            </a:extLst>
          </p:cNvPr>
          <p:cNvSpPr txBox="1"/>
          <p:nvPr/>
        </p:nvSpPr>
        <p:spPr>
          <a:xfrm>
            <a:off x="915737" y="1416141"/>
            <a:ext cx="4283242" cy="4025717"/>
          </a:xfrm>
          <a:prstGeom prst="rect">
            <a:avLst/>
          </a:prstGeom>
          <a:noFill/>
        </p:spPr>
        <p:txBody>
          <a:bodyPr wrap="square" rtlCol="0">
            <a:spAutoFit/>
          </a:bodyPr>
          <a:lstStyle/>
          <a:p>
            <a:pPr marL="57150" indent="-285750">
              <a:lnSpc>
                <a:spcPct val="90000"/>
              </a:lnSpc>
              <a:buFont typeface="Arial" panose="020B0604020202020204" pitchFamily="34" charset="0"/>
              <a:buChar char="•"/>
            </a:pPr>
            <a:r>
              <a:rPr lang="en-US" sz="2400" dirty="0"/>
              <a:t>Clinical practitioner.</a:t>
            </a:r>
          </a:p>
          <a:p>
            <a:pPr>
              <a:lnSpc>
                <a:spcPct val="90000"/>
              </a:lnSpc>
            </a:pPr>
            <a:endParaRPr lang="en-US" sz="2400" dirty="0"/>
          </a:p>
          <a:p>
            <a:pPr marL="57150" indent="-285750">
              <a:lnSpc>
                <a:spcPct val="90000"/>
              </a:lnSpc>
              <a:buFont typeface="Arial" panose="020B0604020202020204" pitchFamily="34" charset="0"/>
              <a:buChar char="•"/>
            </a:pPr>
            <a:r>
              <a:rPr lang="en-US" sz="2400" dirty="0"/>
              <a:t>Board-certified specialist.</a:t>
            </a:r>
          </a:p>
          <a:p>
            <a:pPr>
              <a:lnSpc>
                <a:spcPct val="90000"/>
              </a:lnSpc>
            </a:pPr>
            <a:endParaRPr lang="en-US" sz="2400" dirty="0"/>
          </a:p>
          <a:p>
            <a:pPr marL="57150" indent="-285750">
              <a:lnSpc>
                <a:spcPct val="90000"/>
              </a:lnSpc>
              <a:buFont typeface="Arial" panose="020B0604020202020204" pitchFamily="34" charset="0"/>
              <a:buChar char="•"/>
            </a:pPr>
            <a:r>
              <a:rPr lang="en-US" sz="2400" dirty="0"/>
              <a:t>PT resident.</a:t>
            </a:r>
          </a:p>
          <a:p>
            <a:pPr>
              <a:lnSpc>
                <a:spcPct val="90000"/>
              </a:lnSpc>
            </a:pPr>
            <a:endParaRPr lang="en-US" sz="2400" dirty="0"/>
          </a:p>
          <a:p>
            <a:pPr marL="57150" indent="-285750">
              <a:lnSpc>
                <a:spcPct val="90000"/>
              </a:lnSpc>
              <a:buFont typeface="Arial" panose="020B0604020202020204" pitchFamily="34" charset="0"/>
              <a:buChar char="•"/>
            </a:pPr>
            <a:r>
              <a:rPr lang="en-US" sz="2400" dirty="0"/>
              <a:t>PT fellow.</a:t>
            </a:r>
          </a:p>
          <a:p>
            <a:pPr>
              <a:lnSpc>
                <a:spcPct val="90000"/>
              </a:lnSpc>
            </a:pPr>
            <a:endParaRPr lang="en-US" sz="2400" dirty="0"/>
          </a:p>
          <a:p>
            <a:pPr marL="57150" indent="-285750">
              <a:lnSpc>
                <a:spcPct val="90000"/>
              </a:lnSpc>
              <a:buFont typeface="Arial" panose="020B0604020202020204" pitchFamily="34" charset="0"/>
              <a:buChar char="•"/>
            </a:pPr>
            <a:r>
              <a:rPr lang="en-US" sz="2400" dirty="0"/>
              <a:t>Professor/program director.</a:t>
            </a:r>
          </a:p>
          <a:p>
            <a:pPr>
              <a:lnSpc>
                <a:spcPct val="90000"/>
              </a:lnSpc>
            </a:pPr>
            <a:endParaRPr lang="en-US" sz="2400" dirty="0"/>
          </a:p>
          <a:p>
            <a:pPr marL="57150" indent="-285750">
              <a:lnSpc>
                <a:spcPct val="90000"/>
              </a:lnSpc>
              <a:buFont typeface="Arial" panose="020B0604020202020204" pitchFamily="34" charset="0"/>
              <a:buChar char="•"/>
            </a:pPr>
            <a:r>
              <a:rPr lang="en-US" sz="2400" dirty="0"/>
              <a:t>Researcher.</a:t>
            </a:r>
          </a:p>
          <a:p>
            <a:endParaRPr lang="en-US" dirty="0"/>
          </a:p>
        </p:txBody>
      </p:sp>
      <p:sp>
        <p:nvSpPr>
          <p:cNvPr id="4" name="TextBox 3">
            <a:extLst>
              <a:ext uri="{FF2B5EF4-FFF2-40B4-BE49-F238E27FC236}">
                <a16:creationId xmlns:a16="http://schemas.microsoft.com/office/drawing/2014/main" id="{02A2DC6C-E872-421C-8370-E6F91DC78441}"/>
              </a:ext>
            </a:extLst>
          </p:cNvPr>
          <p:cNvSpPr txBox="1"/>
          <p:nvPr/>
        </p:nvSpPr>
        <p:spPr>
          <a:xfrm>
            <a:off x="5765799" y="1416141"/>
            <a:ext cx="4816383" cy="4025717"/>
          </a:xfrm>
          <a:prstGeom prst="rect">
            <a:avLst/>
          </a:prstGeom>
          <a:noFill/>
        </p:spPr>
        <p:txBody>
          <a:bodyPr wrap="square" rtlCol="0">
            <a:spAutoFit/>
          </a:bodyPr>
          <a:lstStyle/>
          <a:p>
            <a:pPr marL="57150" indent="-285750">
              <a:lnSpc>
                <a:spcPct val="90000"/>
              </a:lnSpc>
              <a:buFont typeface="Arial" panose="020B0604020202020204" pitchFamily="34" charset="0"/>
              <a:buChar char="•"/>
            </a:pPr>
            <a:r>
              <a:rPr lang="en-US" sz="2400" dirty="0"/>
              <a:t>Professional advocate.</a:t>
            </a:r>
          </a:p>
          <a:p>
            <a:pPr>
              <a:lnSpc>
                <a:spcPct val="90000"/>
              </a:lnSpc>
            </a:pPr>
            <a:endParaRPr lang="en-US" sz="2400" dirty="0"/>
          </a:p>
          <a:p>
            <a:pPr marL="57150" indent="-285750">
              <a:lnSpc>
                <a:spcPct val="90000"/>
              </a:lnSpc>
              <a:buFont typeface="Arial" panose="020B0604020202020204" pitchFamily="34" charset="0"/>
              <a:buChar char="•"/>
            </a:pPr>
            <a:r>
              <a:rPr lang="en-US" sz="2400" dirty="0"/>
              <a:t>APTA staff/CEO/Board member.</a:t>
            </a:r>
          </a:p>
          <a:p>
            <a:pPr>
              <a:lnSpc>
                <a:spcPct val="90000"/>
              </a:lnSpc>
            </a:pPr>
            <a:endParaRPr lang="en-US" sz="2400" dirty="0"/>
          </a:p>
          <a:p>
            <a:pPr marL="57150" indent="-285750">
              <a:lnSpc>
                <a:spcPct val="90000"/>
              </a:lnSpc>
              <a:buFont typeface="Arial" panose="020B0604020202020204" pitchFamily="34" charset="0"/>
              <a:buChar char="•"/>
            </a:pPr>
            <a:r>
              <a:rPr lang="en-US" sz="2400" dirty="0"/>
              <a:t>Travel PT.</a:t>
            </a:r>
          </a:p>
          <a:p>
            <a:pPr>
              <a:lnSpc>
                <a:spcPct val="90000"/>
              </a:lnSpc>
            </a:pPr>
            <a:endParaRPr lang="en-US" sz="2400" dirty="0"/>
          </a:p>
          <a:p>
            <a:pPr marL="57150" indent="-285750">
              <a:lnSpc>
                <a:spcPct val="90000"/>
              </a:lnSpc>
              <a:buFont typeface="Arial" panose="020B0604020202020204" pitchFamily="34" charset="0"/>
              <a:buChar char="•"/>
            </a:pPr>
            <a:r>
              <a:rPr lang="en-US" sz="2400" dirty="0"/>
              <a:t>Entrepreneur.</a:t>
            </a:r>
          </a:p>
          <a:p>
            <a:pPr marL="57150" indent="-285750">
              <a:lnSpc>
                <a:spcPct val="90000"/>
              </a:lnSpc>
              <a:buFont typeface="Arial" panose="020B0604020202020204" pitchFamily="34" charset="0"/>
              <a:buChar char="•"/>
            </a:pPr>
            <a:endParaRPr lang="en-US" sz="2400" dirty="0"/>
          </a:p>
          <a:p>
            <a:pPr marL="57150" indent="-285750">
              <a:lnSpc>
                <a:spcPct val="90000"/>
              </a:lnSpc>
              <a:buFont typeface="Arial" panose="020B0604020202020204" pitchFamily="34" charset="0"/>
              <a:buChar char="•"/>
            </a:pPr>
            <a:r>
              <a:rPr lang="en-US" sz="2400" dirty="0"/>
              <a:t>Influencer.</a:t>
            </a:r>
          </a:p>
          <a:p>
            <a:pPr>
              <a:lnSpc>
                <a:spcPct val="90000"/>
              </a:lnSpc>
            </a:pPr>
            <a:endParaRPr lang="en-US" sz="2400" dirty="0"/>
          </a:p>
          <a:p>
            <a:pPr marL="57150" indent="-285750">
              <a:lnSpc>
                <a:spcPct val="90000"/>
              </a:lnSpc>
              <a:buFont typeface="Arial" panose="020B0604020202020204" pitchFamily="34" charset="0"/>
              <a:buChar char="•"/>
            </a:pPr>
            <a:r>
              <a:rPr lang="en-US" sz="2400" dirty="0"/>
              <a:t>More …</a:t>
            </a:r>
          </a:p>
          <a:p>
            <a:endParaRPr lang="en-US" dirty="0"/>
          </a:p>
        </p:txBody>
      </p:sp>
    </p:spTree>
    <p:extLst>
      <p:ext uri="{BB962C8B-B14F-4D97-AF65-F5344CB8AC3E}">
        <p14:creationId xmlns:p14="http://schemas.microsoft.com/office/powerpoint/2010/main" val="1512132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9D3CE-CD20-4B6B-A6F5-88B8DAC09435}"/>
              </a:ext>
            </a:extLst>
          </p:cNvPr>
          <p:cNvSpPr>
            <a:spLocks noGrp="1"/>
          </p:cNvSpPr>
          <p:nvPr>
            <p:ph type="title"/>
          </p:nvPr>
        </p:nvSpPr>
        <p:spPr>
          <a:xfrm>
            <a:off x="622263" y="350620"/>
            <a:ext cx="11193915" cy="863109"/>
          </a:xfrm>
        </p:spPr>
        <p:txBody>
          <a:bodyPr>
            <a:normAutofit fontScale="90000"/>
          </a:bodyPr>
          <a:lstStyle/>
          <a:p>
            <a:r>
              <a:rPr lang="en-US" dirty="0"/>
              <a:t>PTA Career Development - Advanced Proficiency Pathway Program</a:t>
            </a:r>
          </a:p>
        </p:txBody>
      </p:sp>
      <p:pic>
        <p:nvPicPr>
          <p:cNvPr id="9" name="Content Placeholder 8">
            <a:extLst>
              <a:ext uri="{FF2B5EF4-FFF2-40B4-BE49-F238E27FC236}">
                <a16:creationId xmlns:a16="http://schemas.microsoft.com/office/drawing/2014/main" id="{B13C7337-9E01-46EC-A808-4F2E85ECD9A2}"/>
              </a:ext>
            </a:extLst>
          </p:cNvPr>
          <p:cNvPicPr>
            <a:picLocks noGrp="1" noChangeAspect="1"/>
          </p:cNvPicPr>
          <p:nvPr>
            <p:ph sz="half" idx="1"/>
          </p:nvPr>
        </p:nvPicPr>
        <p:blipFill>
          <a:blip r:embed="rId3"/>
          <a:stretch>
            <a:fillRect/>
          </a:stretch>
        </p:blipFill>
        <p:spPr>
          <a:xfrm>
            <a:off x="415577" y="1900792"/>
            <a:ext cx="2686429" cy="1789834"/>
          </a:xfrm>
        </p:spPr>
      </p:pic>
      <p:pic>
        <p:nvPicPr>
          <p:cNvPr id="11" name="Content Placeholder 10" descr="A picture containing person, person, indoor, preparing&#10;&#10;Description automatically generated">
            <a:extLst>
              <a:ext uri="{FF2B5EF4-FFF2-40B4-BE49-F238E27FC236}">
                <a16:creationId xmlns:a16="http://schemas.microsoft.com/office/drawing/2014/main" id="{7BD2B38D-DBD3-4640-92A3-958862F4C2E7}"/>
              </a:ext>
            </a:extLst>
          </p:cNvPr>
          <p:cNvPicPr>
            <a:picLocks noGrp="1" noChangeAspect="1"/>
          </p:cNvPicPr>
          <p:nvPr>
            <p:ph sz="half" idx="2"/>
          </p:nvPr>
        </p:nvPicPr>
        <p:blipFill>
          <a:blip r:embed="rId4"/>
          <a:stretch>
            <a:fillRect/>
          </a:stretch>
        </p:blipFill>
        <p:spPr>
          <a:xfrm>
            <a:off x="3300108" y="1890133"/>
            <a:ext cx="2686430" cy="1789834"/>
          </a:xfrm>
        </p:spPr>
      </p:pic>
      <p:sp>
        <p:nvSpPr>
          <p:cNvPr id="5" name="Text Placeholder 4">
            <a:extLst>
              <a:ext uri="{FF2B5EF4-FFF2-40B4-BE49-F238E27FC236}">
                <a16:creationId xmlns:a16="http://schemas.microsoft.com/office/drawing/2014/main" id="{2DFD0551-A62B-4F15-8FA0-036D900FF0B1}"/>
              </a:ext>
            </a:extLst>
          </p:cNvPr>
          <p:cNvSpPr>
            <a:spLocks noGrp="1"/>
          </p:cNvSpPr>
          <p:nvPr>
            <p:ph type="body" sz="quarter" idx="10"/>
          </p:nvPr>
        </p:nvSpPr>
        <p:spPr>
          <a:xfrm>
            <a:off x="1192246" y="1546069"/>
            <a:ext cx="1034464" cy="357878"/>
          </a:xfrm>
        </p:spPr>
        <p:txBody>
          <a:bodyPr>
            <a:normAutofit/>
          </a:bodyPr>
          <a:lstStyle/>
          <a:p>
            <a:r>
              <a:rPr lang="en-US" sz="1600" b="0" dirty="0"/>
              <a:t>Acute Care</a:t>
            </a:r>
          </a:p>
        </p:txBody>
      </p:sp>
      <p:pic>
        <p:nvPicPr>
          <p:cNvPr id="13" name="Picture 12" descr="A picture containing person, indoor&#10;&#10;Description automatically generated">
            <a:extLst>
              <a:ext uri="{FF2B5EF4-FFF2-40B4-BE49-F238E27FC236}">
                <a16:creationId xmlns:a16="http://schemas.microsoft.com/office/drawing/2014/main" id="{77A47B06-DD51-4CD4-9089-D99E1CD37D6B}"/>
              </a:ext>
            </a:extLst>
          </p:cNvPr>
          <p:cNvPicPr>
            <a:picLocks noChangeAspect="1"/>
          </p:cNvPicPr>
          <p:nvPr/>
        </p:nvPicPr>
        <p:blipFill rotWithShape="1">
          <a:blip r:embed="rId5"/>
          <a:srcRect l="9585" t="17758" r="5611"/>
          <a:stretch/>
        </p:blipFill>
        <p:spPr>
          <a:xfrm>
            <a:off x="1915912" y="4318641"/>
            <a:ext cx="2770075" cy="1789833"/>
          </a:xfrm>
          <a:prstGeom prst="rect">
            <a:avLst/>
          </a:prstGeom>
        </p:spPr>
      </p:pic>
      <p:pic>
        <p:nvPicPr>
          <p:cNvPr id="15" name="Picture 14" descr="A picture containing person, indoor, room&#10;&#10;Description automatically generated">
            <a:extLst>
              <a:ext uri="{FF2B5EF4-FFF2-40B4-BE49-F238E27FC236}">
                <a16:creationId xmlns:a16="http://schemas.microsoft.com/office/drawing/2014/main" id="{F6AB9694-B40E-435D-A542-B2C9FB84DD2B}"/>
              </a:ext>
            </a:extLst>
          </p:cNvPr>
          <p:cNvPicPr>
            <a:picLocks noChangeAspect="1"/>
          </p:cNvPicPr>
          <p:nvPr/>
        </p:nvPicPr>
        <p:blipFill>
          <a:blip r:embed="rId6"/>
          <a:stretch>
            <a:fillRect/>
          </a:stretch>
        </p:blipFill>
        <p:spPr>
          <a:xfrm>
            <a:off x="9067492" y="1900792"/>
            <a:ext cx="2686428" cy="1789833"/>
          </a:xfrm>
          <a:prstGeom prst="rect">
            <a:avLst/>
          </a:prstGeom>
        </p:spPr>
      </p:pic>
      <p:pic>
        <p:nvPicPr>
          <p:cNvPr id="17" name="Picture 16">
            <a:extLst>
              <a:ext uri="{FF2B5EF4-FFF2-40B4-BE49-F238E27FC236}">
                <a16:creationId xmlns:a16="http://schemas.microsoft.com/office/drawing/2014/main" id="{55776F89-3C5F-4B74-B5B5-29C311AD2222}"/>
              </a:ext>
            </a:extLst>
          </p:cNvPr>
          <p:cNvPicPr>
            <a:picLocks noChangeAspect="1"/>
          </p:cNvPicPr>
          <p:nvPr/>
        </p:nvPicPr>
        <p:blipFill>
          <a:blip r:embed="rId7"/>
          <a:stretch>
            <a:fillRect/>
          </a:stretch>
        </p:blipFill>
        <p:spPr>
          <a:xfrm>
            <a:off x="4928510" y="4318641"/>
            <a:ext cx="2691607" cy="1793283"/>
          </a:xfrm>
          <a:prstGeom prst="rect">
            <a:avLst/>
          </a:prstGeom>
        </p:spPr>
      </p:pic>
      <p:pic>
        <p:nvPicPr>
          <p:cNvPr id="19" name="Picture 18">
            <a:extLst>
              <a:ext uri="{FF2B5EF4-FFF2-40B4-BE49-F238E27FC236}">
                <a16:creationId xmlns:a16="http://schemas.microsoft.com/office/drawing/2014/main" id="{41AED186-BD83-47D0-AB11-C181286ABC97}"/>
              </a:ext>
            </a:extLst>
          </p:cNvPr>
          <p:cNvPicPr>
            <a:picLocks noChangeAspect="1"/>
          </p:cNvPicPr>
          <p:nvPr/>
        </p:nvPicPr>
        <p:blipFill>
          <a:blip r:embed="rId8"/>
          <a:stretch>
            <a:fillRect/>
          </a:stretch>
        </p:blipFill>
        <p:spPr>
          <a:xfrm>
            <a:off x="6184640" y="1900792"/>
            <a:ext cx="2684750" cy="1789833"/>
          </a:xfrm>
          <a:prstGeom prst="rect">
            <a:avLst/>
          </a:prstGeom>
        </p:spPr>
      </p:pic>
      <p:pic>
        <p:nvPicPr>
          <p:cNvPr id="21" name="Picture 20" descr="A picture containing person, indoor&#10;&#10;Description automatically generated">
            <a:extLst>
              <a:ext uri="{FF2B5EF4-FFF2-40B4-BE49-F238E27FC236}">
                <a16:creationId xmlns:a16="http://schemas.microsoft.com/office/drawing/2014/main" id="{AB825C90-44E3-4464-AA1E-629D6D48218E}"/>
              </a:ext>
            </a:extLst>
          </p:cNvPr>
          <p:cNvPicPr>
            <a:picLocks noChangeAspect="1"/>
          </p:cNvPicPr>
          <p:nvPr/>
        </p:nvPicPr>
        <p:blipFill>
          <a:blip r:embed="rId9"/>
          <a:stretch>
            <a:fillRect/>
          </a:stretch>
        </p:blipFill>
        <p:spPr>
          <a:xfrm>
            <a:off x="7898056" y="4322091"/>
            <a:ext cx="2686429" cy="1789833"/>
          </a:xfrm>
          <a:prstGeom prst="rect">
            <a:avLst/>
          </a:prstGeom>
        </p:spPr>
      </p:pic>
      <p:sp>
        <p:nvSpPr>
          <p:cNvPr id="30" name="Text Placeholder 4">
            <a:extLst>
              <a:ext uri="{FF2B5EF4-FFF2-40B4-BE49-F238E27FC236}">
                <a16:creationId xmlns:a16="http://schemas.microsoft.com/office/drawing/2014/main" id="{394CF753-805B-4503-B17E-8A08DC7318CE}"/>
              </a:ext>
            </a:extLst>
          </p:cNvPr>
          <p:cNvSpPr txBox="1">
            <a:spLocks/>
          </p:cNvSpPr>
          <p:nvPr/>
        </p:nvSpPr>
        <p:spPr>
          <a:xfrm>
            <a:off x="3871169" y="1521281"/>
            <a:ext cx="1629636" cy="35787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1pPr>
            <a:lvl2pPr marL="27432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2"/>
                </a:solidFill>
                <a:latin typeface="Arial" panose="020B0604020202020204" pitchFamily="34" charset="0"/>
                <a:ea typeface="+mn-ea"/>
                <a:cs typeface="Arial" panose="020B0604020202020204" pitchFamily="34" charset="0"/>
              </a:defRPr>
            </a:lvl2pPr>
            <a:lvl3pPr marL="54864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3pPr>
            <a:lvl4pPr marL="82296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4pPr>
            <a:lvl5pPr marL="109728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t>Cardio/Pulmonary</a:t>
            </a:r>
          </a:p>
        </p:txBody>
      </p:sp>
      <p:sp>
        <p:nvSpPr>
          <p:cNvPr id="31" name="Text Placeholder 4">
            <a:extLst>
              <a:ext uri="{FF2B5EF4-FFF2-40B4-BE49-F238E27FC236}">
                <a16:creationId xmlns:a16="http://schemas.microsoft.com/office/drawing/2014/main" id="{ED969898-3802-4445-8241-CA8D2F17C814}"/>
              </a:ext>
            </a:extLst>
          </p:cNvPr>
          <p:cNvSpPr txBox="1">
            <a:spLocks/>
          </p:cNvSpPr>
          <p:nvPr/>
        </p:nvSpPr>
        <p:spPr>
          <a:xfrm>
            <a:off x="6985467" y="1546069"/>
            <a:ext cx="900312" cy="35787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1pPr>
            <a:lvl2pPr marL="27432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2"/>
                </a:solidFill>
                <a:latin typeface="Arial" panose="020B0604020202020204" pitchFamily="34" charset="0"/>
                <a:ea typeface="+mn-ea"/>
                <a:cs typeface="Arial" panose="020B0604020202020204" pitchFamily="34" charset="0"/>
              </a:defRPr>
            </a:lvl2pPr>
            <a:lvl3pPr marL="54864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3pPr>
            <a:lvl4pPr marL="82296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4pPr>
            <a:lvl5pPr marL="109728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t>Geriatrics</a:t>
            </a:r>
          </a:p>
        </p:txBody>
      </p:sp>
      <p:sp>
        <p:nvSpPr>
          <p:cNvPr id="32" name="Text Placeholder 4">
            <a:extLst>
              <a:ext uri="{FF2B5EF4-FFF2-40B4-BE49-F238E27FC236}">
                <a16:creationId xmlns:a16="http://schemas.microsoft.com/office/drawing/2014/main" id="{584BD11A-B37D-43CD-8951-5DDD8FB3443F}"/>
              </a:ext>
            </a:extLst>
          </p:cNvPr>
          <p:cNvSpPr txBox="1">
            <a:spLocks/>
          </p:cNvSpPr>
          <p:nvPr/>
        </p:nvSpPr>
        <p:spPr>
          <a:xfrm>
            <a:off x="2917531" y="4019023"/>
            <a:ext cx="900312" cy="35787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1pPr>
            <a:lvl2pPr marL="27432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2"/>
                </a:solidFill>
                <a:latin typeface="Arial" panose="020B0604020202020204" pitchFamily="34" charset="0"/>
                <a:ea typeface="+mn-ea"/>
                <a:cs typeface="Arial" panose="020B0604020202020204" pitchFamily="34" charset="0"/>
              </a:defRPr>
            </a:lvl2pPr>
            <a:lvl3pPr marL="54864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3pPr>
            <a:lvl4pPr marL="82296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4pPr>
            <a:lvl5pPr marL="109728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t>Oncology</a:t>
            </a:r>
            <a:endParaRPr lang="en-US" sz="1800" b="0" dirty="0"/>
          </a:p>
        </p:txBody>
      </p:sp>
      <p:sp>
        <p:nvSpPr>
          <p:cNvPr id="33" name="Text Placeholder 4">
            <a:extLst>
              <a:ext uri="{FF2B5EF4-FFF2-40B4-BE49-F238E27FC236}">
                <a16:creationId xmlns:a16="http://schemas.microsoft.com/office/drawing/2014/main" id="{DB57DB4F-073E-4AE5-864A-03AB2DD85793}"/>
              </a:ext>
            </a:extLst>
          </p:cNvPr>
          <p:cNvSpPr txBox="1">
            <a:spLocks/>
          </p:cNvSpPr>
          <p:nvPr/>
        </p:nvSpPr>
        <p:spPr>
          <a:xfrm>
            <a:off x="9888468" y="1546069"/>
            <a:ext cx="1111286" cy="35787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1pPr>
            <a:lvl2pPr marL="27432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2"/>
                </a:solidFill>
                <a:latin typeface="Arial" panose="020B0604020202020204" pitchFamily="34" charset="0"/>
                <a:ea typeface="+mn-ea"/>
                <a:cs typeface="Arial" panose="020B0604020202020204" pitchFamily="34" charset="0"/>
              </a:defRPr>
            </a:lvl2pPr>
            <a:lvl3pPr marL="54864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3pPr>
            <a:lvl4pPr marL="82296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4pPr>
            <a:lvl5pPr marL="109728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t>Orthopedics</a:t>
            </a:r>
          </a:p>
        </p:txBody>
      </p:sp>
      <p:sp>
        <p:nvSpPr>
          <p:cNvPr id="34" name="Text Placeholder 4">
            <a:extLst>
              <a:ext uri="{FF2B5EF4-FFF2-40B4-BE49-F238E27FC236}">
                <a16:creationId xmlns:a16="http://schemas.microsoft.com/office/drawing/2014/main" id="{DDAB58AD-ADD8-4C26-AA97-08DA0AD3FFD5}"/>
              </a:ext>
            </a:extLst>
          </p:cNvPr>
          <p:cNvSpPr txBox="1">
            <a:spLocks/>
          </p:cNvSpPr>
          <p:nvPr/>
        </p:nvSpPr>
        <p:spPr>
          <a:xfrm>
            <a:off x="5744540" y="3998493"/>
            <a:ext cx="949360" cy="35787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1pPr>
            <a:lvl2pPr marL="27432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2"/>
                </a:solidFill>
                <a:latin typeface="Arial" panose="020B0604020202020204" pitchFamily="34" charset="0"/>
                <a:ea typeface="+mn-ea"/>
                <a:cs typeface="Arial" panose="020B0604020202020204" pitchFamily="34" charset="0"/>
              </a:defRPr>
            </a:lvl2pPr>
            <a:lvl3pPr marL="54864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3pPr>
            <a:lvl4pPr marL="82296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4pPr>
            <a:lvl5pPr marL="109728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t>Pediatrics</a:t>
            </a:r>
            <a:endParaRPr lang="en-US" sz="1800" b="0" dirty="0"/>
          </a:p>
        </p:txBody>
      </p:sp>
      <p:sp>
        <p:nvSpPr>
          <p:cNvPr id="35" name="Text Placeholder 4">
            <a:extLst>
              <a:ext uri="{FF2B5EF4-FFF2-40B4-BE49-F238E27FC236}">
                <a16:creationId xmlns:a16="http://schemas.microsoft.com/office/drawing/2014/main" id="{8745DD0C-EBFB-471E-BF2E-8D701692443E}"/>
              </a:ext>
            </a:extLst>
          </p:cNvPr>
          <p:cNvSpPr txBox="1">
            <a:spLocks/>
          </p:cNvSpPr>
          <p:nvPr/>
        </p:nvSpPr>
        <p:spPr>
          <a:xfrm>
            <a:off x="8436147" y="4015662"/>
            <a:ext cx="1932846" cy="35787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1pPr>
            <a:lvl2pPr marL="27432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2"/>
                </a:solidFill>
                <a:latin typeface="Arial" panose="020B0604020202020204" pitchFamily="34" charset="0"/>
                <a:ea typeface="+mn-ea"/>
                <a:cs typeface="Arial" panose="020B0604020202020204" pitchFamily="34" charset="0"/>
              </a:defRPr>
            </a:lvl2pPr>
            <a:lvl3pPr marL="54864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3pPr>
            <a:lvl4pPr marL="82296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4pPr>
            <a:lvl5pPr marL="109728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t>Wound Management</a:t>
            </a:r>
          </a:p>
        </p:txBody>
      </p:sp>
    </p:spTree>
    <p:extLst>
      <p:ext uri="{BB962C8B-B14F-4D97-AF65-F5344CB8AC3E}">
        <p14:creationId xmlns:p14="http://schemas.microsoft.com/office/powerpoint/2010/main" val="77673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Why Choose Physical Therapy?</a:t>
            </a:r>
          </a:p>
        </p:txBody>
      </p:sp>
    </p:spTree>
    <p:extLst>
      <p:ext uri="{BB962C8B-B14F-4D97-AF65-F5344CB8AC3E}">
        <p14:creationId xmlns:p14="http://schemas.microsoft.com/office/powerpoint/2010/main" val="3899674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B7441EE-A832-43F4-826C-99624876335C}"/>
              </a:ext>
            </a:extLst>
          </p:cNvPr>
          <p:cNvSpPr/>
          <p:nvPr/>
        </p:nvSpPr>
        <p:spPr>
          <a:xfrm>
            <a:off x="-15241" y="0"/>
            <a:ext cx="5873599" cy="6400800"/>
          </a:xfrm>
          <a:prstGeom prst="rect">
            <a:avLst/>
          </a:prstGeom>
          <a:ln>
            <a:solidFill>
              <a:srgbClr val="179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91DB95F-B769-4999-A1D7-D5FAFC27902D}"/>
              </a:ext>
            </a:extLst>
          </p:cNvPr>
          <p:cNvSpPr/>
          <p:nvPr/>
        </p:nvSpPr>
        <p:spPr>
          <a:xfrm>
            <a:off x="5858359" y="0"/>
            <a:ext cx="335280" cy="6400800"/>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indoor, female&#10;&#10;Description automatically generated">
            <a:extLst>
              <a:ext uri="{FF2B5EF4-FFF2-40B4-BE49-F238E27FC236}">
                <a16:creationId xmlns:a16="http://schemas.microsoft.com/office/drawing/2014/main" id="{3C4614AA-2F01-4CFA-AFB1-43BF84FBB661}"/>
              </a:ext>
            </a:extLst>
          </p:cNvPr>
          <p:cNvPicPr>
            <a:picLocks noChangeAspect="1"/>
          </p:cNvPicPr>
          <p:nvPr/>
        </p:nvPicPr>
        <p:blipFill rotWithShape="1">
          <a:blip r:embed="rId3"/>
          <a:srcRect l="19393" r="18171"/>
          <a:stretch/>
        </p:blipFill>
        <p:spPr>
          <a:xfrm>
            <a:off x="6193639" y="0"/>
            <a:ext cx="5998361" cy="6400800"/>
          </a:xfrm>
          <a:prstGeom prst="rect">
            <a:avLst/>
          </a:prstGeom>
        </p:spPr>
      </p:pic>
      <p:sp>
        <p:nvSpPr>
          <p:cNvPr id="2" name="TextBox 1">
            <a:extLst>
              <a:ext uri="{FF2B5EF4-FFF2-40B4-BE49-F238E27FC236}">
                <a16:creationId xmlns:a16="http://schemas.microsoft.com/office/drawing/2014/main" id="{AE66783C-0E69-4F98-98D7-8189564F5896}"/>
              </a:ext>
            </a:extLst>
          </p:cNvPr>
          <p:cNvSpPr txBox="1"/>
          <p:nvPr/>
        </p:nvSpPr>
        <p:spPr>
          <a:xfrm>
            <a:off x="300278" y="1459676"/>
            <a:ext cx="5431638" cy="523220"/>
          </a:xfrm>
          <a:prstGeom prst="rect">
            <a:avLst/>
          </a:prstGeom>
          <a:noFill/>
        </p:spPr>
        <p:txBody>
          <a:bodyPr wrap="square" rtlCol="0">
            <a:spAutoFit/>
          </a:bodyPr>
          <a:lstStyle/>
          <a:p>
            <a:r>
              <a:rPr lang="en-US" sz="2800" b="1" dirty="0">
                <a:solidFill>
                  <a:schemeClr val="bg1"/>
                </a:solidFill>
              </a:rPr>
              <a:t>Movement Is Essential to Life</a:t>
            </a:r>
          </a:p>
        </p:txBody>
      </p:sp>
      <p:sp>
        <p:nvSpPr>
          <p:cNvPr id="3" name="TextBox 2">
            <a:extLst>
              <a:ext uri="{FF2B5EF4-FFF2-40B4-BE49-F238E27FC236}">
                <a16:creationId xmlns:a16="http://schemas.microsoft.com/office/drawing/2014/main" id="{86CE927C-C356-4848-8ABA-124A62FA25C8}"/>
              </a:ext>
            </a:extLst>
          </p:cNvPr>
          <p:cNvSpPr txBox="1"/>
          <p:nvPr/>
        </p:nvSpPr>
        <p:spPr>
          <a:xfrm>
            <a:off x="300278" y="2521059"/>
            <a:ext cx="5242560" cy="1815882"/>
          </a:xfrm>
          <a:prstGeom prst="rect">
            <a:avLst/>
          </a:prstGeom>
          <a:noFill/>
        </p:spPr>
        <p:txBody>
          <a:bodyPr wrap="square" rtlCol="0">
            <a:spAutoFit/>
          </a:bodyPr>
          <a:lstStyle/>
          <a:p>
            <a:r>
              <a:rPr lang="en-US" sz="2800" dirty="0">
                <a:solidFill>
                  <a:schemeClr val="bg1"/>
                </a:solidFill>
              </a:rPr>
              <a:t>PTs and PTAs optimize quality of life by focusing on movement loss prevention and optimal movement performance.</a:t>
            </a:r>
          </a:p>
        </p:txBody>
      </p:sp>
    </p:spTree>
    <p:extLst>
      <p:ext uri="{BB962C8B-B14F-4D97-AF65-F5344CB8AC3E}">
        <p14:creationId xmlns:p14="http://schemas.microsoft.com/office/powerpoint/2010/main" val="398438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a:xfrm>
            <a:off x="587072" y="504907"/>
            <a:ext cx="11300128" cy="1371600"/>
          </a:xfrm>
        </p:spPr>
        <p:txBody>
          <a:bodyPr>
            <a:normAutofit/>
          </a:bodyPr>
          <a:lstStyle/>
          <a:p>
            <a:r>
              <a:rPr lang="en-US" sz="2800" b="0" i="0" dirty="0">
                <a:solidFill>
                  <a:srgbClr val="179DB8"/>
                </a:solidFill>
                <a:effectLst/>
                <a:latin typeface="Roboto"/>
              </a:rPr>
              <a:t>Boston Marathon bombing survivor Adrianne Haslet thought her quality of life would be a zero. Her physical therapist and the rest of her health care team helped Adrianne to move and to believe again.</a:t>
            </a:r>
            <a:endParaRPr lang="en-US" sz="2800" dirty="0"/>
          </a:p>
        </p:txBody>
      </p:sp>
      <p:pic>
        <p:nvPicPr>
          <p:cNvPr id="3" name="Online Media 2" title="&quot;Physical therapy means everything to me!&quot; - Adrianne Haslet">
            <a:hlinkClick r:id="" action="ppaction://media"/>
            <a:extLst>
              <a:ext uri="{FF2B5EF4-FFF2-40B4-BE49-F238E27FC236}">
                <a16:creationId xmlns:a16="http://schemas.microsoft.com/office/drawing/2014/main" id="{B1A8EEF9-86F8-45CF-8276-DE5494B5369C}"/>
              </a:ext>
            </a:extLst>
          </p:cNvPr>
          <p:cNvPicPr>
            <a:picLocks noRot="1" noChangeAspect="1"/>
          </p:cNvPicPr>
          <p:nvPr>
            <a:videoFile r:link="rId1"/>
          </p:nvPr>
        </p:nvPicPr>
        <p:blipFill>
          <a:blip r:embed="rId4"/>
          <a:stretch>
            <a:fillRect/>
          </a:stretch>
        </p:blipFill>
        <p:spPr>
          <a:xfrm>
            <a:off x="587072" y="2390360"/>
            <a:ext cx="7364232" cy="4142381"/>
          </a:xfrm>
          <a:prstGeom prst="rect">
            <a:avLst/>
          </a:prstGeom>
        </p:spPr>
      </p:pic>
    </p:spTree>
    <p:extLst>
      <p:ext uri="{BB962C8B-B14F-4D97-AF65-F5344CB8AC3E}">
        <p14:creationId xmlns:p14="http://schemas.microsoft.com/office/powerpoint/2010/main" val="312112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0DA87-CF98-476C-A5CC-297EDB06782D}"/>
              </a:ext>
            </a:extLst>
          </p:cNvPr>
          <p:cNvSpPr>
            <a:spLocks noGrp="1"/>
          </p:cNvSpPr>
          <p:nvPr>
            <p:ph type="title"/>
          </p:nvPr>
        </p:nvSpPr>
        <p:spPr>
          <a:xfrm>
            <a:off x="640080" y="457200"/>
            <a:ext cx="10637520" cy="914400"/>
          </a:xfrm>
        </p:spPr>
        <p:txBody>
          <a:bodyPr anchor="t">
            <a:normAutofit/>
          </a:bodyPr>
          <a:lstStyle/>
          <a:p>
            <a:r>
              <a:rPr lang="en-US" dirty="0"/>
              <a:t>PT is a Personally, Professionally, and Financially Rewarding Career!</a:t>
            </a:r>
          </a:p>
        </p:txBody>
      </p:sp>
      <p:sp>
        <p:nvSpPr>
          <p:cNvPr id="3" name="Content Placeholder 2">
            <a:extLst>
              <a:ext uri="{FF2B5EF4-FFF2-40B4-BE49-F238E27FC236}">
                <a16:creationId xmlns:a16="http://schemas.microsoft.com/office/drawing/2014/main" id="{F0D8F9E6-E705-41CA-814E-BF5C5507D6D4}"/>
              </a:ext>
            </a:extLst>
          </p:cNvPr>
          <p:cNvSpPr>
            <a:spLocks noGrp="1"/>
          </p:cNvSpPr>
          <p:nvPr>
            <p:ph sz="half" idx="1"/>
          </p:nvPr>
        </p:nvSpPr>
        <p:spPr>
          <a:xfrm>
            <a:off x="533400" y="1645920"/>
            <a:ext cx="5562600" cy="4572000"/>
          </a:xfrm>
        </p:spPr>
        <p:txBody>
          <a:bodyPr>
            <a:normAutofit/>
          </a:bodyPr>
          <a:lstStyle/>
          <a:p>
            <a:pPr>
              <a:lnSpc>
                <a:spcPct val="90000"/>
              </a:lnSpc>
            </a:pPr>
            <a:r>
              <a:rPr lang="en-US" sz="2400" dirty="0"/>
              <a:t>Top-ranked health care profession</a:t>
            </a:r>
            <a:br>
              <a:rPr lang="en-US" sz="2400" dirty="0"/>
            </a:br>
            <a:endParaRPr lang="en-US" sz="2400" dirty="0"/>
          </a:p>
          <a:p>
            <a:pPr>
              <a:lnSpc>
                <a:spcPct val="90000"/>
              </a:lnSpc>
            </a:pPr>
            <a:r>
              <a:rPr lang="en-US" sz="2400" dirty="0"/>
              <a:t>Growing profession</a:t>
            </a:r>
            <a:br>
              <a:rPr lang="en-US" sz="2400" dirty="0"/>
            </a:br>
            <a:endParaRPr lang="en-US" sz="2400" dirty="0"/>
          </a:p>
          <a:p>
            <a:pPr>
              <a:lnSpc>
                <a:spcPct val="90000"/>
              </a:lnSpc>
            </a:pPr>
            <a:r>
              <a:rPr lang="en-US" sz="2400" dirty="0"/>
              <a:t>Median salaries: $89,499 (PT) and $58,520 (PTA)</a:t>
            </a:r>
            <a:br>
              <a:rPr lang="en-US" sz="2400" dirty="0"/>
            </a:br>
            <a:endParaRPr lang="en-US" sz="2400" dirty="0"/>
          </a:p>
          <a:p>
            <a:pPr>
              <a:lnSpc>
                <a:spcPct val="90000"/>
              </a:lnSpc>
            </a:pPr>
            <a:r>
              <a:rPr lang="en-US" sz="2400" dirty="0"/>
              <a:t>Fosters relationships with patients</a:t>
            </a:r>
            <a:br>
              <a:rPr lang="en-US" sz="2400" dirty="0"/>
            </a:br>
            <a:endParaRPr lang="en-US" sz="2400" dirty="0"/>
          </a:p>
          <a:p>
            <a:pPr>
              <a:lnSpc>
                <a:spcPct val="90000"/>
              </a:lnSpc>
            </a:pPr>
            <a:r>
              <a:rPr lang="en-US" sz="2400" dirty="0"/>
              <a:t>Allows you to see the direct impact and benefit of your work</a:t>
            </a:r>
          </a:p>
          <a:p>
            <a:pPr>
              <a:lnSpc>
                <a:spcPct val="90000"/>
              </a:lnSpc>
            </a:pPr>
            <a:endParaRPr lang="en-US" sz="2400" dirty="0"/>
          </a:p>
        </p:txBody>
      </p:sp>
      <p:pic>
        <p:nvPicPr>
          <p:cNvPr id="5" name="Content Placeholder 4" descr="A picture containing person, indoor, standing, posing&#10;&#10;Description automatically generated">
            <a:extLst>
              <a:ext uri="{FF2B5EF4-FFF2-40B4-BE49-F238E27FC236}">
                <a16:creationId xmlns:a16="http://schemas.microsoft.com/office/drawing/2014/main" id="{DBFB9BAC-0A1C-4CBC-8824-DBB90CE4952B}"/>
              </a:ext>
            </a:extLst>
          </p:cNvPr>
          <p:cNvPicPr>
            <a:picLocks noGrp="1" noChangeAspect="1"/>
          </p:cNvPicPr>
          <p:nvPr>
            <p:ph sz="half" idx="2"/>
          </p:nvPr>
        </p:nvPicPr>
        <p:blipFill rotWithShape="1">
          <a:blip r:embed="rId3"/>
          <a:srcRect l="25865" t="6141" r="3709"/>
          <a:stretch/>
        </p:blipFill>
        <p:spPr>
          <a:xfrm>
            <a:off x="6392119" y="1371600"/>
            <a:ext cx="5266481" cy="4676290"/>
          </a:xfrm>
          <a:prstGeom prst="rect">
            <a:avLst/>
          </a:prstGeom>
        </p:spPr>
      </p:pic>
    </p:spTree>
    <p:extLst>
      <p:ext uri="{BB962C8B-B14F-4D97-AF65-F5344CB8AC3E}">
        <p14:creationId xmlns:p14="http://schemas.microsoft.com/office/powerpoint/2010/main" val="1440508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What You Can Do Now</a:t>
            </a:r>
          </a:p>
        </p:txBody>
      </p:sp>
    </p:spTree>
    <p:extLst>
      <p:ext uri="{BB962C8B-B14F-4D97-AF65-F5344CB8AC3E}">
        <p14:creationId xmlns:p14="http://schemas.microsoft.com/office/powerpoint/2010/main" val="847045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B287DEF-06BC-46F9-B24D-40A4FE73C3A9}"/>
              </a:ext>
            </a:extLst>
          </p:cNvPr>
          <p:cNvGrpSpPr/>
          <p:nvPr/>
        </p:nvGrpSpPr>
        <p:grpSpPr>
          <a:xfrm>
            <a:off x="3657600" y="400121"/>
            <a:ext cx="7564746" cy="5661938"/>
            <a:chOff x="5259092" y="362021"/>
            <a:chExt cx="6515704" cy="5661938"/>
          </a:xfrm>
        </p:grpSpPr>
        <p:sp>
          <p:nvSpPr>
            <p:cNvPr id="11" name="Freeform: Shape 10">
              <a:extLst>
                <a:ext uri="{FF2B5EF4-FFF2-40B4-BE49-F238E27FC236}">
                  <a16:creationId xmlns:a16="http://schemas.microsoft.com/office/drawing/2014/main" id="{F313FAC5-D4F9-4F9E-8D01-C9A938362FFC}"/>
                </a:ext>
              </a:extLst>
            </p:cNvPr>
            <p:cNvSpPr/>
            <p:nvPr/>
          </p:nvSpPr>
          <p:spPr>
            <a:xfrm rot="21600000">
              <a:off x="5259092" y="362021"/>
              <a:ext cx="6515703" cy="755678"/>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522152" tIns="137161" rIns="256032" bIns="137161" numCol="1" spcCol="1270" anchor="ctr" anchorCtr="0">
              <a:noAutofit/>
            </a:bodyPr>
            <a:lstStyle/>
            <a:p>
              <a:pPr marL="0" lvl="0" indent="0" algn="ctr" defTabSz="1600200">
                <a:lnSpc>
                  <a:spcPct val="90000"/>
                </a:lnSpc>
                <a:spcBef>
                  <a:spcPct val="0"/>
                </a:spcBef>
                <a:spcAft>
                  <a:spcPct val="35000"/>
                </a:spcAft>
                <a:buNone/>
              </a:pPr>
              <a:r>
                <a:rPr lang="en-US" sz="3600" kern="1200" dirty="0"/>
                <a:t>Do your research</a:t>
              </a:r>
            </a:p>
          </p:txBody>
        </p:sp>
        <p:sp>
          <p:nvSpPr>
            <p:cNvPr id="13" name="Freeform: Shape 12">
              <a:extLst>
                <a:ext uri="{FF2B5EF4-FFF2-40B4-BE49-F238E27FC236}">
                  <a16:creationId xmlns:a16="http://schemas.microsoft.com/office/drawing/2014/main" id="{4CBD101B-893B-4F53-8304-9FBF1A303C96}"/>
                </a:ext>
              </a:extLst>
            </p:cNvPr>
            <p:cNvSpPr/>
            <p:nvPr/>
          </p:nvSpPr>
          <p:spPr>
            <a:xfrm rot="21600000">
              <a:off x="5259092" y="1343274"/>
              <a:ext cx="6515703" cy="755677"/>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75693"/>
                <a:satOff val="-12365"/>
                <a:lumOff val="7522"/>
                <a:alphaOff val="0"/>
              </a:schemeClr>
            </a:fillRef>
            <a:effectRef idx="0">
              <a:schemeClr val="accent1">
                <a:shade val="80000"/>
                <a:hueOff val="75693"/>
                <a:satOff val="-12365"/>
                <a:lumOff val="7522"/>
                <a:alphaOff val="0"/>
              </a:schemeClr>
            </a:effectRef>
            <a:fontRef idx="minor">
              <a:schemeClr val="lt1"/>
            </a:fontRef>
          </p:style>
          <p:txBody>
            <a:bodyPr spcFirstLastPara="0" vert="horz" wrap="square" lIns="522152" tIns="137160" rIns="256032" bIns="137161" numCol="1" spcCol="1270" anchor="ctr" anchorCtr="0">
              <a:noAutofit/>
            </a:bodyPr>
            <a:lstStyle/>
            <a:p>
              <a:pPr marL="0" lvl="0" indent="0" algn="ctr" defTabSz="1600200">
                <a:lnSpc>
                  <a:spcPct val="90000"/>
                </a:lnSpc>
                <a:spcBef>
                  <a:spcPct val="0"/>
                </a:spcBef>
                <a:spcAft>
                  <a:spcPct val="35000"/>
                </a:spcAft>
                <a:buNone/>
              </a:pPr>
              <a:r>
                <a:rPr lang="en-US" sz="3600" kern="1200" dirty="0"/>
                <a:t>Observe a PT or PTA</a:t>
              </a:r>
            </a:p>
          </p:txBody>
        </p:sp>
        <p:sp>
          <p:nvSpPr>
            <p:cNvPr id="15" name="Freeform: Shape 14">
              <a:extLst>
                <a:ext uri="{FF2B5EF4-FFF2-40B4-BE49-F238E27FC236}">
                  <a16:creationId xmlns:a16="http://schemas.microsoft.com/office/drawing/2014/main" id="{DA6C8715-E34F-4210-B867-BE882E9029C5}"/>
                </a:ext>
              </a:extLst>
            </p:cNvPr>
            <p:cNvSpPr/>
            <p:nvPr/>
          </p:nvSpPr>
          <p:spPr>
            <a:xfrm rot="21600000">
              <a:off x="5259092" y="2324525"/>
              <a:ext cx="6515703" cy="755677"/>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151385"/>
                <a:satOff val="-24731"/>
                <a:lumOff val="15043"/>
                <a:alphaOff val="0"/>
              </a:schemeClr>
            </a:fillRef>
            <a:effectRef idx="0">
              <a:schemeClr val="accent1">
                <a:shade val="80000"/>
                <a:hueOff val="151385"/>
                <a:satOff val="-24731"/>
                <a:lumOff val="15043"/>
                <a:alphaOff val="0"/>
              </a:schemeClr>
            </a:effectRef>
            <a:fontRef idx="minor">
              <a:schemeClr val="lt1"/>
            </a:fontRef>
          </p:style>
          <p:txBody>
            <a:bodyPr spcFirstLastPara="0" vert="horz" wrap="square" lIns="522152" tIns="137161"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Diversify your experience</a:t>
              </a:r>
            </a:p>
          </p:txBody>
        </p:sp>
        <p:sp>
          <p:nvSpPr>
            <p:cNvPr id="17" name="Freeform: Shape 16">
              <a:extLst>
                <a:ext uri="{FF2B5EF4-FFF2-40B4-BE49-F238E27FC236}">
                  <a16:creationId xmlns:a16="http://schemas.microsoft.com/office/drawing/2014/main" id="{6FDA66F8-9EF4-4E58-A905-4801E8692FEB}"/>
                </a:ext>
              </a:extLst>
            </p:cNvPr>
            <p:cNvSpPr/>
            <p:nvPr/>
          </p:nvSpPr>
          <p:spPr>
            <a:xfrm rot="21600000">
              <a:off x="5259092" y="3305778"/>
              <a:ext cx="6515703" cy="755677"/>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227078"/>
                <a:satOff val="-37096"/>
                <a:lumOff val="22565"/>
                <a:alphaOff val="0"/>
              </a:schemeClr>
            </a:fillRef>
            <a:effectRef idx="0">
              <a:schemeClr val="accent1">
                <a:shade val="80000"/>
                <a:hueOff val="227078"/>
                <a:satOff val="-37096"/>
                <a:lumOff val="22565"/>
                <a:alphaOff val="0"/>
              </a:schemeClr>
            </a:effectRef>
            <a:fontRef idx="minor">
              <a:schemeClr val="lt1"/>
            </a:fontRef>
          </p:style>
          <p:txBody>
            <a:bodyPr spcFirstLastPara="0" vert="horz" wrap="square" lIns="522152" tIns="137161"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Find a mentor</a:t>
              </a:r>
            </a:p>
          </p:txBody>
        </p:sp>
        <p:sp>
          <p:nvSpPr>
            <p:cNvPr id="19" name="Freeform: Shape 18">
              <a:extLst>
                <a:ext uri="{FF2B5EF4-FFF2-40B4-BE49-F238E27FC236}">
                  <a16:creationId xmlns:a16="http://schemas.microsoft.com/office/drawing/2014/main" id="{71E95849-EC90-44AF-BFA7-D8EE9B521648}"/>
                </a:ext>
              </a:extLst>
            </p:cNvPr>
            <p:cNvSpPr/>
            <p:nvPr/>
          </p:nvSpPr>
          <p:spPr>
            <a:xfrm rot="21600000">
              <a:off x="5259092" y="4287030"/>
              <a:ext cx="6515703" cy="755677"/>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302771"/>
                <a:satOff val="-49462"/>
                <a:lumOff val="30086"/>
                <a:alphaOff val="0"/>
              </a:schemeClr>
            </a:fillRef>
            <a:effectRef idx="0">
              <a:schemeClr val="accent1">
                <a:shade val="80000"/>
                <a:hueOff val="302771"/>
                <a:satOff val="-49462"/>
                <a:lumOff val="30086"/>
                <a:alphaOff val="0"/>
              </a:schemeClr>
            </a:effectRef>
            <a:fontRef idx="minor">
              <a:schemeClr val="lt1"/>
            </a:fontRef>
          </p:style>
          <p:txBody>
            <a:bodyPr spcFirstLastPara="0" vert="horz" wrap="square" lIns="522152" tIns="137161" rIns="256032" bIns="137160" numCol="1" spcCol="1270" anchor="ctr" anchorCtr="0">
              <a:noAutofit/>
            </a:bodyPr>
            <a:lstStyle/>
            <a:p>
              <a:pPr marL="0" lvl="0" indent="0" algn="ctr" defTabSz="1600200">
                <a:lnSpc>
                  <a:spcPct val="90000"/>
                </a:lnSpc>
                <a:spcBef>
                  <a:spcPct val="0"/>
                </a:spcBef>
                <a:spcAft>
                  <a:spcPct val="35000"/>
                </a:spcAft>
                <a:buNone/>
              </a:pPr>
              <a:r>
                <a:rPr lang="en-US" sz="3600" dirty="0"/>
                <a:t>Review a</a:t>
              </a:r>
              <a:r>
                <a:rPr lang="en-US" sz="3600" kern="1200" dirty="0"/>
                <a:t>natomy and physiology</a:t>
              </a:r>
            </a:p>
          </p:txBody>
        </p:sp>
        <p:sp>
          <p:nvSpPr>
            <p:cNvPr id="21" name="Freeform: Shape 20">
              <a:extLst>
                <a:ext uri="{FF2B5EF4-FFF2-40B4-BE49-F238E27FC236}">
                  <a16:creationId xmlns:a16="http://schemas.microsoft.com/office/drawing/2014/main" id="{EA66E89C-B999-4553-9A4B-04B92E6FD622}"/>
                </a:ext>
              </a:extLst>
            </p:cNvPr>
            <p:cNvSpPr/>
            <p:nvPr/>
          </p:nvSpPr>
          <p:spPr>
            <a:xfrm rot="21600000">
              <a:off x="5259092" y="5268282"/>
              <a:ext cx="6515704" cy="755677"/>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378463"/>
                <a:satOff val="-61827"/>
                <a:lumOff val="37608"/>
                <a:alphaOff val="0"/>
              </a:schemeClr>
            </a:fillRef>
            <a:effectRef idx="0">
              <a:schemeClr val="accent1">
                <a:shade val="80000"/>
                <a:hueOff val="378463"/>
                <a:satOff val="-61827"/>
                <a:lumOff val="37608"/>
                <a:alphaOff val="0"/>
              </a:schemeClr>
            </a:effectRef>
            <a:fontRef idx="minor">
              <a:schemeClr val="lt1"/>
            </a:fontRef>
          </p:style>
          <p:txBody>
            <a:bodyPr spcFirstLastPara="0" vert="horz" wrap="square" lIns="522152" tIns="137161" rIns="256033" bIns="137160" numCol="1" spcCol="1270" anchor="ctr" anchorCtr="0">
              <a:noAutofit/>
            </a:bodyPr>
            <a:lstStyle/>
            <a:p>
              <a:pPr marL="0" lvl="0" indent="0" algn="ctr" defTabSz="1600200">
                <a:lnSpc>
                  <a:spcPct val="90000"/>
                </a:lnSpc>
                <a:spcBef>
                  <a:spcPct val="0"/>
                </a:spcBef>
                <a:spcAft>
                  <a:spcPct val="35000"/>
                </a:spcAft>
                <a:buNone/>
              </a:pPr>
              <a:r>
                <a:rPr lang="en-US" sz="3600" dirty="0"/>
                <a:t>Build a s</a:t>
              </a:r>
              <a:r>
                <a:rPr lang="en-US" sz="3600" kern="1200" dirty="0"/>
                <a:t>trong science foundation</a:t>
              </a:r>
            </a:p>
          </p:txBody>
        </p:sp>
      </p:grpSp>
      <p:sp>
        <p:nvSpPr>
          <p:cNvPr id="23" name="Rectangle 22">
            <a:extLst>
              <a:ext uri="{FF2B5EF4-FFF2-40B4-BE49-F238E27FC236}">
                <a16:creationId xmlns:a16="http://schemas.microsoft.com/office/drawing/2014/main" id="{1C1A7B57-1AE7-4886-BEC7-429EB72B0BB6}"/>
              </a:ext>
            </a:extLst>
          </p:cNvPr>
          <p:cNvSpPr/>
          <p:nvPr/>
        </p:nvSpPr>
        <p:spPr>
          <a:xfrm>
            <a:off x="0" y="0"/>
            <a:ext cx="2990850" cy="6381750"/>
          </a:xfrm>
          <a:prstGeom prst="rect">
            <a:avLst/>
          </a:prstGeom>
          <a:ln>
            <a:solidFill>
              <a:srgbClr val="179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79DB8"/>
                </a:solidFill>
              </a:ln>
            </a:endParaRPr>
          </a:p>
        </p:txBody>
      </p:sp>
      <p:sp>
        <p:nvSpPr>
          <p:cNvPr id="24" name="TextBox 23">
            <a:extLst>
              <a:ext uri="{FF2B5EF4-FFF2-40B4-BE49-F238E27FC236}">
                <a16:creationId xmlns:a16="http://schemas.microsoft.com/office/drawing/2014/main" id="{478BD13E-C87E-4931-9B87-994CAC599A3A}"/>
              </a:ext>
            </a:extLst>
          </p:cNvPr>
          <p:cNvSpPr txBox="1"/>
          <p:nvPr/>
        </p:nvSpPr>
        <p:spPr>
          <a:xfrm>
            <a:off x="300377" y="1789671"/>
            <a:ext cx="2390095" cy="2862322"/>
          </a:xfrm>
          <a:prstGeom prst="rect">
            <a:avLst/>
          </a:prstGeom>
          <a:noFill/>
        </p:spPr>
        <p:txBody>
          <a:bodyPr wrap="square" rtlCol="0">
            <a:spAutoFit/>
          </a:bodyPr>
          <a:lstStyle/>
          <a:p>
            <a:r>
              <a:rPr lang="en-US" sz="3600" b="1" dirty="0">
                <a:solidFill>
                  <a:schemeClr val="bg1"/>
                </a:solidFill>
              </a:rPr>
              <a:t>Start </a:t>
            </a:r>
          </a:p>
          <a:p>
            <a:endParaRPr lang="en-US" sz="3600" b="1" dirty="0">
              <a:solidFill>
                <a:schemeClr val="bg1"/>
              </a:solidFill>
            </a:endParaRPr>
          </a:p>
          <a:p>
            <a:r>
              <a:rPr lang="en-US" sz="3600" b="1" dirty="0">
                <a:solidFill>
                  <a:schemeClr val="bg1"/>
                </a:solidFill>
              </a:rPr>
              <a:t>Preparing</a:t>
            </a:r>
          </a:p>
          <a:p>
            <a:endParaRPr lang="en-US" sz="3600" b="1" dirty="0">
              <a:solidFill>
                <a:schemeClr val="bg1"/>
              </a:solidFill>
            </a:endParaRPr>
          </a:p>
          <a:p>
            <a:r>
              <a:rPr lang="en-US" sz="3600" b="1" dirty="0">
                <a:solidFill>
                  <a:schemeClr val="bg1"/>
                </a:solidFill>
              </a:rPr>
              <a:t>Now!</a:t>
            </a:r>
          </a:p>
        </p:txBody>
      </p:sp>
    </p:spTree>
    <p:extLst>
      <p:ext uri="{BB962C8B-B14F-4D97-AF65-F5344CB8AC3E}">
        <p14:creationId xmlns:p14="http://schemas.microsoft.com/office/powerpoint/2010/main" val="570672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Resources</a:t>
            </a:r>
          </a:p>
        </p:txBody>
      </p:sp>
    </p:spTree>
    <p:extLst>
      <p:ext uri="{BB962C8B-B14F-4D97-AF65-F5344CB8AC3E}">
        <p14:creationId xmlns:p14="http://schemas.microsoft.com/office/powerpoint/2010/main" val="2482092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3C9C-783F-4FB4-AE64-7F0053D72B61}"/>
              </a:ext>
            </a:extLst>
          </p:cNvPr>
          <p:cNvSpPr>
            <a:spLocks noGrp="1"/>
          </p:cNvSpPr>
          <p:nvPr>
            <p:ph type="title"/>
          </p:nvPr>
        </p:nvSpPr>
        <p:spPr>
          <a:xfrm>
            <a:off x="624841" y="274320"/>
            <a:ext cx="10058400" cy="914400"/>
          </a:xfrm>
        </p:spPr>
        <p:txBody>
          <a:bodyPr vert="horz" lIns="0" tIns="0" rIns="0" bIns="0" rtlCol="0" anchor="t" anchorCtr="0">
            <a:normAutofit/>
          </a:bodyPr>
          <a:lstStyle/>
          <a:p>
            <a:r>
              <a:rPr lang="en-US" kern="1200" dirty="0">
                <a:latin typeface="Arial" panose="020B0604020202020204" pitchFamily="34" charset="0"/>
                <a:ea typeface="+mj-ea"/>
                <a:cs typeface="Arial" panose="020B0604020202020204" pitchFamily="34" charset="0"/>
              </a:rPr>
              <a:t>APTA Helpful Resources</a:t>
            </a:r>
          </a:p>
        </p:txBody>
      </p:sp>
      <p:sp>
        <p:nvSpPr>
          <p:cNvPr id="10" name="Content Placeholder 2">
            <a:extLst>
              <a:ext uri="{FF2B5EF4-FFF2-40B4-BE49-F238E27FC236}">
                <a16:creationId xmlns:a16="http://schemas.microsoft.com/office/drawing/2014/main" id="{57C0108A-995F-4773-8F86-DF5D326BF11C}"/>
              </a:ext>
            </a:extLst>
          </p:cNvPr>
          <p:cNvSpPr txBox="1">
            <a:spLocks/>
          </p:cNvSpPr>
          <p:nvPr/>
        </p:nvSpPr>
        <p:spPr>
          <a:xfrm>
            <a:off x="640080" y="1188720"/>
            <a:ext cx="5699760" cy="4572000"/>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lnSpc>
                <a:spcPct val="90000"/>
              </a:lnSpc>
              <a:spcBef>
                <a:spcPts val="0"/>
              </a:spcBef>
              <a:spcAft>
                <a:spcPts val="600"/>
              </a:spcAft>
              <a:buNone/>
            </a:pPr>
            <a:r>
              <a:rPr lang="en-US" sz="1400" dirty="0">
                <a:solidFill>
                  <a:schemeClr val="tx2"/>
                </a:solidFill>
              </a:rPr>
              <a:t>American Physical Therapy Association (APTA)</a:t>
            </a:r>
          </a:p>
          <a:p>
            <a:pPr marL="0" indent="0" defTabSz="914400">
              <a:lnSpc>
                <a:spcPct val="90000"/>
              </a:lnSpc>
              <a:spcBef>
                <a:spcPts val="0"/>
              </a:spcBef>
              <a:spcAft>
                <a:spcPts val="600"/>
              </a:spcAft>
              <a:buNone/>
            </a:pPr>
            <a:r>
              <a:rPr lang="en-US" sz="1400" dirty="0">
                <a:solidFill>
                  <a:schemeClr val="tx2"/>
                </a:solidFill>
                <a:hlinkClick r:id="rId2">
                  <a:extLst>
                    <a:ext uri="{A12FA001-AC4F-418D-AE19-62706E023703}">
                      <ahyp:hlinkClr xmlns:ahyp="http://schemas.microsoft.com/office/drawing/2018/hyperlinkcolor" val="tx"/>
                    </a:ext>
                  </a:extLst>
                </a:hlinkClick>
              </a:rPr>
              <a:t>apta.org</a:t>
            </a:r>
            <a:r>
              <a:rPr lang="en-US" sz="1400" dirty="0">
                <a:solidFill>
                  <a:schemeClr val="tx2"/>
                </a:solidFill>
              </a:rPr>
              <a:t> </a:t>
            </a:r>
          </a:p>
          <a:p>
            <a:pPr marL="0" indent="-274320" defTabSz="914400">
              <a:lnSpc>
                <a:spcPct val="90000"/>
              </a:lnSpc>
              <a:spcBef>
                <a:spcPts val="0"/>
              </a:spcBef>
              <a:spcAft>
                <a:spcPts val="600"/>
              </a:spcAft>
              <a:buFont typeface="Arial" panose="020B0604020202020204" pitchFamily="34" charset="0"/>
              <a:buChar char="•"/>
            </a:pPr>
            <a:endParaRPr lang="en-US" sz="1400" dirty="0">
              <a:solidFill>
                <a:schemeClr val="tx2"/>
              </a:solidFill>
            </a:endParaRPr>
          </a:p>
          <a:p>
            <a:pPr marL="0" indent="0" defTabSz="914400">
              <a:lnSpc>
                <a:spcPct val="90000"/>
              </a:lnSpc>
              <a:spcBef>
                <a:spcPts val="0"/>
              </a:spcBef>
              <a:spcAft>
                <a:spcPts val="600"/>
              </a:spcAft>
              <a:buNone/>
            </a:pPr>
            <a:r>
              <a:rPr lang="en-US" sz="1400" dirty="0">
                <a:solidFill>
                  <a:schemeClr val="tx2"/>
                </a:solidFill>
              </a:rPr>
              <a:t>Physical Therapist Centralized Application Service (PTCAS)</a:t>
            </a:r>
          </a:p>
          <a:p>
            <a:pPr marL="0" indent="0" defTabSz="914400">
              <a:lnSpc>
                <a:spcPct val="90000"/>
              </a:lnSpc>
              <a:spcBef>
                <a:spcPts val="0"/>
              </a:spcBef>
              <a:spcAft>
                <a:spcPts val="600"/>
              </a:spcAft>
              <a:buNone/>
            </a:pPr>
            <a:r>
              <a:rPr lang="en-US" sz="1400" dirty="0">
                <a:solidFill>
                  <a:schemeClr val="tx2"/>
                </a:solidFill>
                <a:hlinkClick r:id="rId3"/>
              </a:rPr>
              <a:t>ptcas.org</a:t>
            </a:r>
            <a:r>
              <a:rPr lang="en-US" sz="1400" dirty="0">
                <a:solidFill>
                  <a:schemeClr val="tx2"/>
                </a:solidFill>
              </a:rPr>
              <a:t> </a:t>
            </a:r>
          </a:p>
          <a:p>
            <a:pPr marL="0" indent="-274320" defTabSz="914400">
              <a:lnSpc>
                <a:spcPct val="90000"/>
              </a:lnSpc>
              <a:spcBef>
                <a:spcPts val="0"/>
              </a:spcBef>
              <a:spcAft>
                <a:spcPts val="600"/>
              </a:spcAft>
              <a:buFont typeface="Arial" panose="020B0604020202020204" pitchFamily="34" charset="0"/>
              <a:buChar char="•"/>
            </a:pPr>
            <a:endParaRPr lang="en-US" sz="1400" dirty="0">
              <a:solidFill>
                <a:schemeClr val="tx2"/>
              </a:solidFill>
            </a:endParaRPr>
          </a:p>
          <a:p>
            <a:pPr marL="0" indent="0" defTabSz="914400">
              <a:lnSpc>
                <a:spcPct val="90000"/>
              </a:lnSpc>
              <a:spcBef>
                <a:spcPts val="0"/>
              </a:spcBef>
              <a:spcAft>
                <a:spcPts val="600"/>
              </a:spcAft>
              <a:buNone/>
            </a:pPr>
            <a:r>
              <a:rPr lang="en-US" sz="1400" dirty="0">
                <a:solidFill>
                  <a:schemeClr val="tx2"/>
                </a:solidFill>
              </a:rPr>
              <a:t>Physical Therapist Assistant Centralized Application Service (PTACAS)</a:t>
            </a:r>
          </a:p>
          <a:p>
            <a:pPr marL="0" indent="0" defTabSz="914400">
              <a:lnSpc>
                <a:spcPct val="90000"/>
              </a:lnSpc>
              <a:spcBef>
                <a:spcPts val="0"/>
              </a:spcBef>
              <a:spcAft>
                <a:spcPts val="600"/>
              </a:spcAft>
              <a:buNone/>
            </a:pPr>
            <a:r>
              <a:rPr lang="en-US" sz="1400" dirty="0">
                <a:solidFill>
                  <a:schemeClr val="tx2"/>
                </a:solidFill>
                <a:hlinkClick r:id="rId4"/>
              </a:rPr>
              <a:t>ptacas.liaisoncas.com</a:t>
            </a:r>
            <a:r>
              <a:rPr lang="en-US" sz="1400" dirty="0">
                <a:solidFill>
                  <a:schemeClr val="tx2"/>
                </a:solidFill>
              </a:rPr>
              <a:t> </a:t>
            </a:r>
          </a:p>
          <a:p>
            <a:pPr marL="0" indent="-274320" defTabSz="914400">
              <a:lnSpc>
                <a:spcPct val="90000"/>
              </a:lnSpc>
              <a:spcBef>
                <a:spcPts val="0"/>
              </a:spcBef>
              <a:spcAft>
                <a:spcPts val="600"/>
              </a:spcAft>
              <a:buFont typeface="Arial" panose="020B0604020202020204" pitchFamily="34" charset="0"/>
              <a:buChar char="•"/>
            </a:pPr>
            <a:endParaRPr lang="en-US" sz="1400" dirty="0">
              <a:solidFill>
                <a:schemeClr val="tx2"/>
              </a:solidFill>
            </a:endParaRPr>
          </a:p>
          <a:p>
            <a:pPr marL="0" indent="0" defTabSz="914400">
              <a:lnSpc>
                <a:spcPct val="90000"/>
              </a:lnSpc>
              <a:spcBef>
                <a:spcPts val="0"/>
              </a:spcBef>
              <a:spcAft>
                <a:spcPts val="600"/>
              </a:spcAft>
              <a:buNone/>
            </a:pPr>
            <a:r>
              <a:rPr lang="en-US" sz="1400" dirty="0">
                <a:solidFill>
                  <a:schemeClr val="tx2"/>
                </a:solidFill>
              </a:rPr>
              <a:t>Commission on Accreditation in Physical Therapy Education (CAPTE)</a:t>
            </a:r>
          </a:p>
          <a:p>
            <a:pPr marL="0" indent="0" defTabSz="914400">
              <a:lnSpc>
                <a:spcPct val="90000"/>
              </a:lnSpc>
              <a:spcBef>
                <a:spcPts val="0"/>
              </a:spcBef>
              <a:spcAft>
                <a:spcPts val="600"/>
              </a:spcAft>
              <a:buNone/>
            </a:pPr>
            <a:r>
              <a:rPr lang="en-US" sz="1400" dirty="0">
                <a:solidFill>
                  <a:schemeClr val="tx2"/>
                </a:solidFill>
                <a:hlinkClick r:id="rId5">
                  <a:extLst>
                    <a:ext uri="{A12FA001-AC4F-418D-AE19-62706E023703}">
                      <ahyp:hlinkClr xmlns:ahyp="http://schemas.microsoft.com/office/drawing/2018/hyperlinkcolor" val="tx"/>
                    </a:ext>
                  </a:extLst>
                </a:hlinkClick>
              </a:rPr>
              <a:t>capteonline.org</a:t>
            </a:r>
            <a:endParaRPr lang="en-US" sz="1400" dirty="0">
              <a:solidFill>
                <a:schemeClr val="tx2"/>
              </a:solidFill>
            </a:endParaRPr>
          </a:p>
          <a:p>
            <a:pPr marL="0" indent="-274320" defTabSz="914400">
              <a:lnSpc>
                <a:spcPct val="90000"/>
              </a:lnSpc>
              <a:spcBef>
                <a:spcPts val="0"/>
              </a:spcBef>
              <a:spcAft>
                <a:spcPts val="600"/>
              </a:spcAft>
              <a:buFont typeface="Arial" panose="020B0604020202020204" pitchFamily="34" charset="0"/>
              <a:buChar char="•"/>
            </a:pPr>
            <a:endParaRPr lang="en-US" sz="1400" dirty="0">
              <a:solidFill>
                <a:schemeClr val="tx2"/>
              </a:solidFill>
            </a:endParaRPr>
          </a:p>
          <a:p>
            <a:pPr marL="0" indent="0" defTabSz="914400">
              <a:lnSpc>
                <a:spcPct val="90000"/>
              </a:lnSpc>
              <a:spcBef>
                <a:spcPts val="0"/>
              </a:spcBef>
              <a:spcAft>
                <a:spcPts val="600"/>
              </a:spcAft>
              <a:buNone/>
            </a:pPr>
            <a:r>
              <a:rPr lang="en-US" sz="1400" dirty="0">
                <a:solidFill>
                  <a:schemeClr val="tx2"/>
                </a:solidFill>
              </a:rPr>
              <a:t>APTA Financial Solutions Center</a:t>
            </a:r>
          </a:p>
          <a:p>
            <a:pPr marL="0" indent="0" defTabSz="914400">
              <a:lnSpc>
                <a:spcPct val="90000"/>
              </a:lnSpc>
              <a:spcBef>
                <a:spcPts val="0"/>
              </a:spcBef>
              <a:spcAft>
                <a:spcPts val="600"/>
              </a:spcAft>
              <a:buNone/>
            </a:pPr>
            <a:r>
              <a:rPr lang="en-US" sz="1400" dirty="0">
                <a:solidFill>
                  <a:schemeClr val="tx2"/>
                </a:solidFill>
                <a:hlinkClick r:id="rId6"/>
              </a:rPr>
              <a:t>enrich.apta.org/</a:t>
            </a:r>
            <a:endParaRPr lang="en-US" sz="1400" dirty="0">
              <a:solidFill>
                <a:schemeClr val="tx2"/>
              </a:solidFill>
            </a:endParaRPr>
          </a:p>
          <a:p>
            <a:pPr marL="0" indent="0" defTabSz="914400">
              <a:lnSpc>
                <a:spcPct val="90000"/>
              </a:lnSpc>
              <a:spcBef>
                <a:spcPts val="0"/>
              </a:spcBef>
              <a:spcAft>
                <a:spcPts val="600"/>
              </a:spcAft>
              <a:buNone/>
            </a:pPr>
            <a:endParaRPr lang="en-US" sz="1400" dirty="0">
              <a:solidFill>
                <a:schemeClr val="tx2"/>
              </a:solidFill>
            </a:endParaRPr>
          </a:p>
          <a:p>
            <a:pPr marL="0" indent="0" defTabSz="914400">
              <a:lnSpc>
                <a:spcPct val="90000"/>
              </a:lnSpc>
              <a:spcBef>
                <a:spcPts val="0"/>
              </a:spcBef>
              <a:spcAft>
                <a:spcPts val="600"/>
              </a:spcAft>
              <a:buNone/>
            </a:pPr>
            <a:r>
              <a:rPr lang="en-US" sz="1400" dirty="0">
                <a:solidFill>
                  <a:schemeClr val="tx2"/>
                </a:solidFill>
              </a:rPr>
              <a:t>Questions about PT Careers or Pathway to PT/PTA</a:t>
            </a:r>
          </a:p>
          <a:p>
            <a:pPr marL="0" indent="0" defTabSz="914400">
              <a:lnSpc>
                <a:spcPct val="90000"/>
              </a:lnSpc>
              <a:spcBef>
                <a:spcPts val="0"/>
              </a:spcBef>
              <a:spcAft>
                <a:spcPts val="600"/>
              </a:spcAft>
              <a:buNone/>
            </a:pPr>
            <a:r>
              <a:rPr lang="en-US" sz="1400" u="sng" dirty="0">
                <a:solidFill>
                  <a:schemeClr val="tx2"/>
                </a:solidFill>
              </a:rPr>
              <a:t>studentrecruitment@apta.org</a:t>
            </a:r>
          </a:p>
        </p:txBody>
      </p:sp>
      <p:pic>
        <p:nvPicPr>
          <p:cNvPr id="8" name="Content Placeholder 7">
            <a:extLst>
              <a:ext uri="{FF2B5EF4-FFF2-40B4-BE49-F238E27FC236}">
                <a16:creationId xmlns:a16="http://schemas.microsoft.com/office/drawing/2014/main" id="{FC9166C3-5C3D-4367-BF5A-685BB1B83AB1}"/>
              </a:ext>
            </a:extLst>
          </p:cNvPr>
          <p:cNvPicPr>
            <a:picLocks noGrp="1" noChangeAspect="1"/>
          </p:cNvPicPr>
          <p:nvPr>
            <p:ph sz="half" idx="2"/>
          </p:nvPr>
        </p:nvPicPr>
        <p:blipFill rotWithShape="1">
          <a:blip r:embed="rId7"/>
          <a:srcRect l="18561" r="10686" b="2"/>
          <a:stretch/>
        </p:blipFill>
        <p:spPr>
          <a:xfrm>
            <a:off x="6537960" y="969321"/>
            <a:ext cx="5214518" cy="4919357"/>
          </a:xfrm>
          <a:noFill/>
        </p:spPr>
      </p:pic>
    </p:spTree>
    <p:extLst>
      <p:ext uri="{BB962C8B-B14F-4D97-AF65-F5344CB8AC3E}">
        <p14:creationId xmlns:p14="http://schemas.microsoft.com/office/powerpoint/2010/main" val="494490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Introduction to Physical Therapy</a:t>
            </a:r>
          </a:p>
        </p:txBody>
      </p:sp>
    </p:spTree>
    <p:extLst>
      <p:ext uri="{BB962C8B-B14F-4D97-AF65-F5344CB8AC3E}">
        <p14:creationId xmlns:p14="http://schemas.microsoft.com/office/powerpoint/2010/main" val="2056030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food&#10;&#10;Description automatically generated">
            <a:extLst>
              <a:ext uri="{FF2B5EF4-FFF2-40B4-BE49-F238E27FC236}">
                <a16:creationId xmlns:a16="http://schemas.microsoft.com/office/drawing/2014/main" id="{741AFDA8-A246-4B3C-A407-906D669B366F}"/>
              </a:ext>
            </a:extLst>
          </p:cNvPr>
          <p:cNvPicPr>
            <a:picLocks noChangeAspect="1"/>
          </p:cNvPicPr>
          <p:nvPr/>
        </p:nvPicPr>
        <p:blipFill>
          <a:blip r:embed="rId2"/>
          <a:stretch>
            <a:fillRect/>
          </a:stretch>
        </p:blipFill>
        <p:spPr>
          <a:xfrm>
            <a:off x="1767649" y="1311048"/>
            <a:ext cx="1180105" cy="1188416"/>
          </a:xfrm>
          <a:prstGeom prst="rect">
            <a:avLst/>
          </a:prstGeom>
        </p:spPr>
      </p:pic>
      <p:pic>
        <p:nvPicPr>
          <p:cNvPr id="6" name="Picture 5" descr="A close up of a logo&#10;&#10;Description automatically generated">
            <a:extLst>
              <a:ext uri="{FF2B5EF4-FFF2-40B4-BE49-F238E27FC236}">
                <a16:creationId xmlns:a16="http://schemas.microsoft.com/office/drawing/2014/main" id="{2FA73483-5AF3-485E-B0CF-30BBDB2E1EA7}"/>
              </a:ext>
            </a:extLst>
          </p:cNvPr>
          <p:cNvPicPr>
            <a:picLocks noChangeAspect="1"/>
          </p:cNvPicPr>
          <p:nvPr/>
        </p:nvPicPr>
        <p:blipFill>
          <a:blip r:embed="rId3"/>
          <a:stretch>
            <a:fillRect/>
          </a:stretch>
        </p:blipFill>
        <p:spPr>
          <a:xfrm>
            <a:off x="1789801" y="2584023"/>
            <a:ext cx="1180105" cy="118010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B9299C1B-B476-4DD8-95BE-65A1C4B859FE}"/>
              </a:ext>
            </a:extLst>
          </p:cNvPr>
          <p:cNvPicPr>
            <a:picLocks noChangeAspect="1"/>
          </p:cNvPicPr>
          <p:nvPr/>
        </p:nvPicPr>
        <p:blipFill>
          <a:blip r:embed="rId4"/>
          <a:stretch>
            <a:fillRect/>
          </a:stretch>
        </p:blipFill>
        <p:spPr>
          <a:xfrm>
            <a:off x="1789801" y="3847710"/>
            <a:ext cx="1180105" cy="1127489"/>
          </a:xfrm>
          <a:prstGeom prst="rect">
            <a:avLst/>
          </a:prstGeom>
        </p:spPr>
      </p:pic>
      <p:pic>
        <p:nvPicPr>
          <p:cNvPr id="8" name="Picture 7" descr="A picture containing object, kit, drawing&#10;&#10;Description automatically generated">
            <a:extLst>
              <a:ext uri="{FF2B5EF4-FFF2-40B4-BE49-F238E27FC236}">
                <a16:creationId xmlns:a16="http://schemas.microsoft.com/office/drawing/2014/main" id="{5855015A-EEC4-4A33-833F-7E1F45A85EA9}"/>
              </a:ext>
            </a:extLst>
          </p:cNvPr>
          <p:cNvPicPr>
            <a:picLocks noChangeAspect="1"/>
          </p:cNvPicPr>
          <p:nvPr/>
        </p:nvPicPr>
        <p:blipFill>
          <a:blip r:embed="rId5"/>
          <a:stretch>
            <a:fillRect/>
          </a:stretch>
        </p:blipFill>
        <p:spPr>
          <a:xfrm>
            <a:off x="1767649" y="5058781"/>
            <a:ext cx="1180105" cy="1132901"/>
          </a:xfrm>
          <a:prstGeom prst="rect">
            <a:avLst/>
          </a:prstGeom>
        </p:spPr>
      </p:pic>
      <p:sp>
        <p:nvSpPr>
          <p:cNvPr id="9" name="TextBox 29">
            <a:extLst>
              <a:ext uri="{FF2B5EF4-FFF2-40B4-BE49-F238E27FC236}">
                <a16:creationId xmlns:a16="http://schemas.microsoft.com/office/drawing/2014/main" id="{D0BBE580-8C86-43D9-B308-5D2624C7FA6E}"/>
              </a:ext>
            </a:extLst>
          </p:cNvPr>
          <p:cNvSpPr txBox="1"/>
          <p:nvPr/>
        </p:nvSpPr>
        <p:spPr>
          <a:xfrm>
            <a:off x="3169485" y="1674423"/>
            <a:ext cx="2887625"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tx1">
                    <a:lumMod val="65000"/>
                    <a:lumOff val="35000"/>
                  </a:schemeClr>
                </a:solidFill>
                <a:latin typeface="+mj-lt"/>
              </a:rPr>
              <a:t>@</a:t>
            </a:r>
            <a:r>
              <a:rPr lang="en-US" sz="2800" b="1" dirty="0" err="1">
                <a:solidFill>
                  <a:schemeClr val="tx1">
                    <a:lumMod val="65000"/>
                    <a:lumOff val="35000"/>
                  </a:schemeClr>
                </a:solidFill>
                <a:latin typeface="+mj-lt"/>
              </a:rPr>
              <a:t>APTAPics</a:t>
            </a:r>
            <a:endParaRPr lang="en-US" sz="2800" b="1" dirty="0">
              <a:solidFill>
                <a:schemeClr val="tx1">
                  <a:lumMod val="65000"/>
                  <a:lumOff val="35000"/>
                </a:schemeClr>
              </a:solidFill>
              <a:latin typeface="+mj-lt"/>
            </a:endParaRPr>
          </a:p>
        </p:txBody>
      </p:sp>
      <p:sp>
        <p:nvSpPr>
          <p:cNvPr id="10" name="TextBox 30">
            <a:extLst>
              <a:ext uri="{FF2B5EF4-FFF2-40B4-BE49-F238E27FC236}">
                <a16:creationId xmlns:a16="http://schemas.microsoft.com/office/drawing/2014/main" id="{1FF54CA2-9F83-496E-A071-A4F448E0656B}"/>
              </a:ext>
            </a:extLst>
          </p:cNvPr>
          <p:cNvSpPr txBox="1"/>
          <p:nvPr/>
        </p:nvSpPr>
        <p:spPr>
          <a:xfrm>
            <a:off x="3169485" y="2943242"/>
            <a:ext cx="3388556"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tx1">
                    <a:lumMod val="65000"/>
                    <a:lumOff val="35000"/>
                  </a:schemeClr>
                </a:solidFill>
                <a:latin typeface="+mj-lt"/>
              </a:rPr>
              <a:t>@</a:t>
            </a:r>
            <a:r>
              <a:rPr lang="en-US" sz="2800" b="1" dirty="0" err="1">
                <a:solidFill>
                  <a:schemeClr val="tx1">
                    <a:lumMod val="65000"/>
                    <a:lumOff val="35000"/>
                  </a:schemeClr>
                </a:solidFill>
                <a:latin typeface="+mj-lt"/>
              </a:rPr>
              <a:t>APTATweets</a:t>
            </a:r>
            <a:endParaRPr lang="en-US" sz="2800" b="1" dirty="0">
              <a:solidFill>
                <a:schemeClr val="tx1">
                  <a:lumMod val="65000"/>
                  <a:lumOff val="35000"/>
                </a:schemeClr>
              </a:solidFill>
              <a:latin typeface="+mj-lt"/>
            </a:endParaRPr>
          </a:p>
        </p:txBody>
      </p:sp>
      <p:sp>
        <p:nvSpPr>
          <p:cNvPr id="11" name="TextBox 31">
            <a:extLst>
              <a:ext uri="{FF2B5EF4-FFF2-40B4-BE49-F238E27FC236}">
                <a16:creationId xmlns:a16="http://schemas.microsoft.com/office/drawing/2014/main" id="{68CCBB50-C6CA-4D8C-8FCF-4CC45937314F}"/>
              </a:ext>
            </a:extLst>
          </p:cNvPr>
          <p:cNvSpPr txBox="1"/>
          <p:nvPr/>
        </p:nvSpPr>
        <p:spPr>
          <a:xfrm>
            <a:off x="3169485" y="4180621"/>
            <a:ext cx="3950220"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tx1">
                    <a:lumMod val="65000"/>
                    <a:lumOff val="35000"/>
                  </a:schemeClr>
                </a:solidFill>
                <a:latin typeface="+mj-lt"/>
              </a:rPr>
              <a:t>@</a:t>
            </a:r>
            <a:r>
              <a:rPr lang="en-US" sz="2800" b="1" dirty="0" err="1">
                <a:solidFill>
                  <a:schemeClr val="tx1">
                    <a:lumMod val="65000"/>
                    <a:lumOff val="35000"/>
                  </a:schemeClr>
                </a:solidFill>
                <a:latin typeface="+mj-lt"/>
              </a:rPr>
              <a:t>ChoosePTVideos</a:t>
            </a:r>
            <a:endParaRPr lang="en-US" sz="2800" b="1" dirty="0">
              <a:solidFill>
                <a:schemeClr val="tx1">
                  <a:lumMod val="65000"/>
                  <a:lumOff val="35000"/>
                </a:schemeClr>
              </a:solidFill>
              <a:latin typeface="+mj-lt"/>
            </a:endParaRPr>
          </a:p>
        </p:txBody>
      </p:sp>
      <p:sp>
        <p:nvSpPr>
          <p:cNvPr id="12" name="TextBox 32">
            <a:extLst>
              <a:ext uri="{FF2B5EF4-FFF2-40B4-BE49-F238E27FC236}">
                <a16:creationId xmlns:a16="http://schemas.microsoft.com/office/drawing/2014/main" id="{EF1846FC-5D9A-42B2-8D50-1B8362572B5B}"/>
              </a:ext>
            </a:extLst>
          </p:cNvPr>
          <p:cNvSpPr txBox="1"/>
          <p:nvPr/>
        </p:nvSpPr>
        <p:spPr>
          <a:xfrm>
            <a:off x="3169485" y="5394398"/>
            <a:ext cx="7475769"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tx1">
                    <a:lumMod val="65000"/>
                    <a:lumOff val="35000"/>
                  </a:schemeClr>
                </a:solidFill>
                <a:latin typeface="+mj-lt"/>
              </a:rPr>
              <a:t>@</a:t>
            </a:r>
            <a:r>
              <a:rPr lang="en-US" sz="2800" b="1" dirty="0" err="1">
                <a:solidFill>
                  <a:schemeClr val="tx1">
                    <a:lumMod val="65000"/>
                    <a:lumOff val="35000"/>
                  </a:schemeClr>
                </a:solidFill>
                <a:latin typeface="+mj-lt"/>
              </a:rPr>
              <a:t>AmericanPhysicalTherapyAssociation</a:t>
            </a:r>
            <a:endParaRPr lang="en-US" sz="2800" b="1" dirty="0">
              <a:solidFill>
                <a:schemeClr val="tx1">
                  <a:lumMod val="65000"/>
                  <a:lumOff val="35000"/>
                </a:schemeClr>
              </a:solidFill>
              <a:latin typeface="+mj-lt"/>
            </a:endParaRPr>
          </a:p>
        </p:txBody>
      </p:sp>
      <p:sp>
        <p:nvSpPr>
          <p:cNvPr id="13" name="Title 1">
            <a:extLst>
              <a:ext uri="{FF2B5EF4-FFF2-40B4-BE49-F238E27FC236}">
                <a16:creationId xmlns:a16="http://schemas.microsoft.com/office/drawing/2014/main" id="{894CE484-961B-4F64-BA3D-3EE841279B50}"/>
              </a:ext>
            </a:extLst>
          </p:cNvPr>
          <p:cNvSpPr txBox="1">
            <a:spLocks/>
          </p:cNvSpPr>
          <p:nvPr/>
        </p:nvSpPr>
        <p:spPr>
          <a:xfrm>
            <a:off x="1132765" y="433892"/>
            <a:ext cx="9867332" cy="770919"/>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dirty="0">
                <a:solidFill>
                  <a:srgbClr val="179DB8"/>
                </a:solidFill>
              </a:rPr>
              <a:t>Stay Connected</a:t>
            </a:r>
          </a:p>
        </p:txBody>
      </p:sp>
    </p:spTree>
    <p:extLst>
      <p:ext uri="{BB962C8B-B14F-4D97-AF65-F5344CB8AC3E}">
        <p14:creationId xmlns:p14="http://schemas.microsoft.com/office/powerpoint/2010/main" val="3882212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7F45-9065-4DF7-AB70-5835AB8285D2}"/>
              </a:ext>
            </a:extLst>
          </p:cNvPr>
          <p:cNvSpPr>
            <a:spLocks noGrp="1"/>
          </p:cNvSpPr>
          <p:nvPr>
            <p:ph type="title"/>
          </p:nvPr>
        </p:nvSpPr>
        <p:spPr/>
        <p:txBody>
          <a:bodyPr/>
          <a:lstStyle/>
          <a:p>
            <a:r>
              <a:rPr lang="en-US" dirty="0"/>
              <a:t>Questions &amp; Answers</a:t>
            </a:r>
          </a:p>
        </p:txBody>
      </p:sp>
    </p:spTree>
    <p:extLst>
      <p:ext uri="{BB962C8B-B14F-4D97-AF65-F5344CB8AC3E}">
        <p14:creationId xmlns:p14="http://schemas.microsoft.com/office/powerpoint/2010/main" val="2779531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A669D-038C-4DDD-9C8D-EADEB039922A}"/>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952400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018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A5ABDEA7-9F63-46D8-B28C-E775FB78F0CC}"/>
              </a:ext>
            </a:extLst>
          </p:cNvPr>
          <p:cNvPicPr>
            <a:picLocks noChangeAspect="1"/>
          </p:cNvPicPr>
          <p:nvPr/>
        </p:nvPicPr>
        <p:blipFill rotWithShape="1">
          <a:blip r:embed="rId3"/>
          <a:srcRect l="52875" t="3229" b="3229"/>
          <a:stretch/>
        </p:blipFill>
        <p:spPr>
          <a:xfrm>
            <a:off x="6446520" y="0"/>
            <a:ext cx="5745480" cy="6400800"/>
          </a:xfrm>
          <a:prstGeom prst="rect">
            <a:avLst/>
          </a:prstGeom>
        </p:spPr>
      </p:pic>
      <p:sp>
        <p:nvSpPr>
          <p:cNvPr id="3" name="Rectangle 2">
            <a:extLst>
              <a:ext uri="{FF2B5EF4-FFF2-40B4-BE49-F238E27FC236}">
                <a16:creationId xmlns:a16="http://schemas.microsoft.com/office/drawing/2014/main" id="{183D36D1-EBD0-440D-BE2F-B61A514BBF9C}"/>
              </a:ext>
            </a:extLst>
          </p:cNvPr>
          <p:cNvSpPr/>
          <p:nvPr/>
        </p:nvSpPr>
        <p:spPr>
          <a:xfrm>
            <a:off x="6111240" y="0"/>
            <a:ext cx="335280" cy="6400800"/>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BBA97A5-5A61-4414-98D5-F17395DC0C7D}"/>
              </a:ext>
            </a:extLst>
          </p:cNvPr>
          <p:cNvSpPr/>
          <p:nvPr/>
        </p:nvSpPr>
        <p:spPr>
          <a:xfrm>
            <a:off x="-15240" y="0"/>
            <a:ext cx="6111239" cy="6400800"/>
          </a:xfrm>
          <a:prstGeom prst="rect">
            <a:avLst/>
          </a:prstGeom>
          <a:ln>
            <a:solidFill>
              <a:srgbClr val="179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188D848-070A-4310-8E5A-1925759245D9}"/>
              </a:ext>
            </a:extLst>
          </p:cNvPr>
          <p:cNvSpPr txBox="1"/>
          <p:nvPr/>
        </p:nvSpPr>
        <p:spPr>
          <a:xfrm>
            <a:off x="350520" y="692021"/>
            <a:ext cx="5593080" cy="5016758"/>
          </a:xfrm>
          <a:prstGeom prst="rect">
            <a:avLst/>
          </a:prstGeom>
          <a:noFill/>
        </p:spPr>
        <p:txBody>
          <a:bodyPr wrap="square" rtlCol="0">
            <a:spAutoFit/>
          </a:bodyPr>
          <a:lstStyle/>
          <a:p>
            <a:r>
              <a:rPr lang="en-US" sz="3200" b="1" u="sng" dirty="0">
                <a:solidFill>
                  <a:schemeClr val="bg1"/>
                </a:solidFill>
              </a:rPr>
              <a:t>Physical therapy</a:t>
            </a:r>
            <a:r>
              <a:rPr lang="en-US" sz="3200" b="1" dirty="0">
                <a:solidFill>
                  <a:schemeClr val="bg1"/>
                </a:solidFill>
              </a:rPr>
              <a:t> </a:t>
            </a:r>
            <a:r>
              <a:rPr lang="en-US" sz="3200" dirty="0">
                <a:solidFill>
                  <a:schemeClr val="bg1"/>
                </a:solidFill>
              </a:rPr>
              <a:t>is treatment provided by a physical therapist or physical therapist assistant that helps people improve their movement and physical function, manage pain and other chronic conditions, and recover from and prevent injury and chronic disease.</a:t>
            </a:r>
          </a:p>
        </p:txBody>
      </p:sp>
    </p:spTree>
    <p:extLst>
      <p:ext uri="{BB962C8B-B14F-4D97-AF65-F5344CB8AC3E}">
        <p14:creationId xmlns:p14="http://schemas.microsoft.com/office/powerpoint/2010/main" val="1573956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CEF269-3B94-422C-96D4-5A8883EF7C4E}"/>
              </a:ext>
            </a:extLst>
          </p:cNvPr>
          <p:cNvSpPr>
            <a:spLocks noGrp="1"/>
          </p:cNvSpPr>
          <p:nvPr>
            <p:ph type="title"/>
          </p:nvPr>
        </p:nvSpPr>
        <p:spPr>
          <a:xfrm>
            <a:off x="640080" y="457200"/>
            <a:ext cx="10058400" cy="914400"/>
          </a:xfrm>
        </p:spPr>
        <p:txBody>
          <a:bodyPr anchor="t">
            <a:normAutofit/>
          </a:bodyPr>
          <a:lstStyle/>
          <a:p>
            <a:r>
              <a:rPr lang="en-US" dirty="0"/>
              <a:t>Physical Therapists Are Movement Experts</a:t>
            </a:r>
          </a:p>
        </p:txBody>
      </p:sp>
      <p:pic>
        <p:nvPicPr>
          <p:cNvPr id="21" name="Picture Placeholder 20" descr="A picture containing indoor, floor, person&#10;&#10;Description automatically generated">
            <a:extLst>
              <a:ext uri="{FF2B5EF4-FFF2-40B4-BE49-F238E27FC236}">
                <a16:creationId xmlns:a16="http://schemas.microsoft.com/office/drawing/2014/main" id="{D27489EC-E88B-4318-9422-E9F7BF0D92B0}"/>
              </a:ext>
            </a:extLst>
          </p:cNvPr>
          <p:cNvPicPr>
            <a:picLocks noGrp="1" noChangeAspect="1"/>
          </p:cNvPicPr>
          <p:nvPr>
            <p:ph sz="half" idx="1"/>
          </p:nvPr>
        </p:nvPicPr>
        <p:blipFill rotWithShape="1">
          <a:blip r:embed="rId3"/>
          <a:srcRect l="14622" r="14625" b="2"/>
          <a:stretch/>
        </p:blipFill>
        <p:spPr>
          <a:xfrm>
            <a:off x="640080" y="1270000"/>
            <a:ext cx="4846320" cy="4572000"/>
          </a:xfrm>
          <a:noFill/>
        </p:spPr>
      </p:pic>
      <p:sp>
        <p:nvSpPr>
          <p:cNvPr id="8" name="Content Placeholder 7">
            <a:extLst>
              <a:ext uri="{FF2B5EF4-FFF2-40B4-BE49-F238E27FC236}">
                <a16:creationId xmlns:a16="http://schemas.microsoft.com/office/drawing/2014/main" id="{4245A30F-D0A8-4F55-A3D2-72BD6CC17DCD}"/>
              </a:ext>
            </a:extLst>
          </p:cNvPr>
          <p:cNvSpPr>
            <a:spLocks noGrp="1"/>
          </p:cNvSpPr>
          <p:nvPr>
            <p:ph sz="half" idx="2"/>
          </p:nvPr>
        </p:nvSpPr>
        <p:spPr>
          <a:xfrm>
            <a:off x="5852160" y="1463040"/>
            <a:ext cx="4846320" cy="4572000"/>
          </a:xfrm>
        </p:spPr>
        <p:txBody>
          <a:bodyPr>
            <a:normAutofit lnSpcReduction="10000"/>
          </a:bodyPr>
          <a:lstStyle/>
          <a:p>
            <a:pPr>
              <a:lnSpc>
                <a:spcPct val="90000"/>
              </a:lnSpc>
            </a:pPr>
            <a:r>
              <a:rPr lang="en-US" sz="2400" b="1" dirty="0"/>
              <a:t>Licensed doctors </a:t>
            </a:r>
            <a:r>
              <a:rPr lang="en-US" sz="2400" dirty="0"/>
              <a:t>who </a:t>
            </a:r>
            <a:r>
              <a:rPr lang="en-US" sz="2400" b="1" dirty="0"/>
              <a:t>examine, diagnose</a:t>
            </a:r>
            <a:r>
              <a:rPr lang="en-US" sz="2400" dirty="0"/>
              <a:t>, and </a:t>
            </a:r>
            <a:r>
              <a:rPr lang="en-US" sz="2400" b="1" dirty="0"/>
              <a:t>treat</a:t>
            </a:r>
            <a:r>
              <a:rPr lang="en-US" sz="2400" dirty="0"/>
              <a:t> movement dysfunction.</a:t>
            </a:r>
          </a:p>
          <a:p>
            <a:pPr>
              <a:lnSpc>
                <a:spcPct val="90000"/>
              </a:lnSpc>
            </a:pPr>
            <a:endParaRPr lang="en-US" sz="2400" dirty="0"/>
          </a:p>
          <a:p>
            <a:pPr>
              <a:lnSpc>
                <a:spcPct val="90000"/>
              </a:lnSpc>
            </a:pPr>
            <a:r>
              <a:rPr lang="en-US" sz="2400" dirty="0"/>
              <a:t>Help people impacted by disease, injury, and disability.</a:t>
            </a:r>
          </a:p>
          <a:p>
            <a:pPr>
              <a:lnSpc>
                <a:spcPct val="90000"/>
              </a:lnSpc>
            </a:pPr>
            <a:endParaRPr lang="en-US" sz="2400" dirty="0"/>
          </a:p>
          <a:p>
            <a:pPr>
              <a:lnSpc>
                <a:spcPct val="90000"/>
              </a:lnSpc>
            </a:pPr>
            <a:r>
              <a:rPr lang="en-US" sz="2400" dirty="0"/>
              <a:t>Prevent movement loss and promote wellness.</a:t>
            </a:r>
          </a:p>
          <a:p>
            <a:pPr>
              <a:lnSpc>
                <a:spcPct val="90000"/>
              </a:lnSpc>
            </a:pPr>
            <a:endParaRPr lang="en-US" sz="2400" dirty="0"/>
          </a:p>
          <a:p>
            <a:pPr>
              <a:lnSpc>
                <a:spcPct val="90000"/>
              </a:lnSpc>
            </a:pPr>
            <a:r>
              <a:rPr lang="en-US" sz="2400" dirty="0"/>
              <a:t>Use therapeutic exercise, modalities, assistive devices, patient education, and evidence-based research to treat patients.</a:t>
            </a:r>
          </a:p>
        </p:txBody>
      </p:sp>
    </p:spTree>
    <p:extLst>
      <p:ext uri="{BB962C8B-B14F-4D97-AF65-F5344CB8AC3E}">
        <p14:creationId xmlns:p14="http://schemas.microsoft.com/office/powerpoint/2010/main" val="562718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CEF269-3B94-422C-96D4-5A8883EF7C4E}"/>
              </a:ext>
            </a:extLst>
          </p:cNvPr>
          <p:cNvSpPr>
            <a:spLocks noGrp="1"/>
          </p:cNvSpPr>
          <p:nvPr>
            <p:ph type="title"/>
          </p:nvPr>
        </p:nvSpPr>
        <p:spPr/>
        <p:txBody>
          <a:bodyPr/>
          <a:lstStyle/>
          <a:p>
            <a:r>
              <a:rPr lang="en-US" dirty="0"/>
              <a:t>Physical Therapist Assistants Collaborate With PTs</a:t>
            </a:r>
          </a:p>
        </p:txBody>
      </p:sp>
      <p:sp>
        <p:nvSpPr>
          <p:cNvPr id="8" name="Content Placeholder 7">
            <a:extLst>
              <a:ext uri="{FF2B5EF4-FFF2-40B4-BE49-F238E27FC236}">
                <a16:creationId xmlns:a16="http://schemas.microsoft.com/office/drawing/2014/main" id="{4245A30F-D0A8-4F55-A3D2-72BD6CC17DCD}"/>
              </a:ext>
            </a:extLst>
          </p:cNvPr>
          <p:cNvSpPr>
            <a:spLocks noGrp="1"/>
          </p:cNvSpPr>
          <p:nvPr>
            <p:ph sz="half" idx="1"/>
          </p:nvPr>
        </p:nvSpPr>
        <p:spPr>
          <a:xfrm>
            <a:off x="640080" y="1302862"/>
            <a:ext cx="4846320" cy="4389754"/>
          </a:xfrm>
        </p:spPr>
        <p:txBody>
          <a:bodyPr>
            <a:normAutofit fontScale="85000" lnSpcReduction="10000"/>
          </a:bodyPr>
          <a:lstStyle/>
          <a:p>
            <a:r>
              <a:rPr lang="en-US" dirty="0"/>
              <a:t>Educated and </a:t>
            </a:r>
            <a:r>
              <a:rPr lang="en-US" b="1" dirty="0"/>
              <a:t>licensed or certified clinicians</a:t>
            </a:r>
            <a:r>
              <a:rPr lang="en-US" dirty="0"/>
              <a:t>.</a:t>
            </a:r>
          </a:p>
          <a:p>
            <a:endParaRPr lang="en-US" dirty="0"/>
          </a:p>
          <a:p>
            <a:r>
              <a:rPr lang="en-US" dirty="0"/>
              <a:t>Provide physical therapy services </a:t>
            </a:r>
            <a:r>
              <a:rPr lang="en-US" b="1" dirty="0"/>
              <a:t>under the direction and supervision of a licensed physical therapist.</a:t>
            </a:r>
          </a:p>
          <a:p>
            <a:endParaRPr lang="en-US" dirty="0"/>
          </a:p>
          <a:p>
            <a:r>
              <a:rPr lang="en-US" dirty="0"/>
              <a:t>Implement components of patient care, obtain data related to the treatments provided, and collaborate with physical therapists to modify care, as necessary.</a:t>
            </a:r>
          </a:p>
          <a:p>
            <a:endParaRPr lang="en-US" dirty="0"/>
          </a:p>
          <a:p>
            <a:r>
              <a:rPr lang="en-US" dirty="0"/>
              <a:t>Physical therapist assistants are not the same as physical therapy aides.</a:t>
            </a:r>
          </a:p>
        </p:txBody>
      </p:sp>
      <p:pic>
        <p:nvPicPr>
          <p:cNvPr id="17" name="Picture Placeholder 16" descr="A picture containing text&#10;&#10;Description automatically generated">
            <a:extLst>
              <a:ext uri="{FF2B5EF4-FFF2-40B4-BE49-F238E27FC236}">
                <a16:creationId xmlns:a16="http://schemas.microsoft.com/office/drawing/2014/main" id="{762AACE9-1603-490B-9A29-2BB133354D67}"/>
              </a:ext>
            </a:extLst>
          </p:cNvPr>
          <p:cNvPicPr>
            <a:picLocks noGrp="1" noChangeAspect="1"/>
          </p:cNvPicPr>
          <p:nvPr>
            <p:ph type="pic" sz="quarter" idx="11"/>
          </p:nvPr>
        </p:nvPicPr>
        <p:blipFill>
          <a:blip r:embed="rId3"/>
          <a:srcRect l="13218" r="13218"/>
          <a:stretch>
            <a:fillRect/>
          </a:stretch>
        </p:blipFill>
        <p:spPr>
          <a:xfrm>
            <a:off x="6096000" y="1234122"/>
            <a:ext cx="4846638" cy="4389755"/>
          </a:xfrm>
        </p:spPr>
      </p:pic>
    </p:spTree>
    <p:extLst>
      <p:ext uri="{BB962C8B-B14F-4D97-AF65-F5344CB8AC3E}">
        <p14:creationId xmlns:p14="http://schemas.microsoft.com/office/powerpoint/2010/main" val="873481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Physical Therapy Education</a:t>
            </a:r>
          </a:p>
        </p:txBody>
      </p:sp>
    </p:spTree>
    <p:extLst>
      <p:ext uri="{BB962C8B-B14F-4D97-AF65-F5344CB8AC3E}">
        <p14:creationId xmlns:p14="http://schemas.microsoft.com/office/powerpoint/2010/main" val="991222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BFE7-2FB9-42F7-AEA6-DB68142A85F9}"/>
              </a:ext>
            </a:extLst>
          </p:cNvPr>
          <p:cNvSpPr>
            <a:spLocks noGrp="1"/>
          </p:cNvSpPr>
          <p:nvPr>
            <p:ph type="title"/>
          </p:nvPr>
        </p:nvSpPr>
        <p:spPr>
          <a:xfrm>
            <a:off x="579120" y="618934"/>
            <a:ext cx="10058400" cy="914400"/>
          </a:xfrm>
        </p:spPr>
        <p:txBody>
          <a:bodyPr/>
          <a:lstStyle/>
          <a:p>
            <a:r>
              <a:rPr lang="en-US" dirty="0"/>
              <a:t>There Are Two Physical Therapy Career Pathways</a:t>
            </a:r>
          </a:p>
        </p:txBody>
      </p:sp>
      <p:graphicFrame>
        <p:nvGraphicFramePr>
          <p:cNvPr id="8" name="Diagram 7">
            <a:extLst>
              <a:ext uri="{FF2B5EF4-FFF2-40B4-BE49-F238E27FC236}">
                <a16:creationId xmlns:a16="http://schemas.microsoft.com/office/drawing/2014/main" id="{C0494CD9-E7CF-4F8D-8051-4D5C89A948B6}"/>
              </a:ext>
            </a:extLst>
          </p:cNvPr>
          <p:cNvGraphicFramePr/>
          <p:nvPr>
            <p:extLst>
              <p:ext uri="{D42A27DB-BD31-4B8C-83A1-F6EECF244321}">
                <p14:modId xmlns:p14="http://schemas.microsoft.com/office/powerpoint/2010/main" val="2153100323"/>
              </p:ext>
            </p:extLst>
          </p:nvPr>
        </p:nvGraphicFramePr>
        <p:xfrm>
          <a:off x="900056" y="1788234"/>
          <a:ext cx="10422367" cy="1801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07077C8B-D62F-4426-9EDA-234A1B458D54}"/>
              </a:ext>
            </a:extLst>
          </p:cNvPr>
          <p:cNvSpPr txBox="1"/>
          <p:nvPr/>
        </p:nvSpPr>
        <p:spPr>
          <a:xfrm>
            <a:off x="900055" y="1533334"/>
            <a:ext cx="5760721" cy="461665"/>
          </a:xfrm>
          <a:prstGeom prst="rect">
            <a:avLst/>
          </a:prstGeom>
          <a:noFill/>
        </p:spPr>
        <p:txBody>
          <a:bodyPr wrap="square" rtlCol="0">
            <a:spAutoFit/>
          </a:bodyPr>
          <a:lstStyle/>
          <a:p>
            <a:r>
              <a:rPr lang="en-US" sz="2400" dirty="0">
                <a:solidFill>
                  <a:srgbClr val="179DB8"/>
                </a:solidFill>
              </a:rPr>
              <a:t>Pathway to DPT</a:t>
            </a:r>
          </a:p>
        </p:txBody>
      </p:sp>
      <p:sp>
        <p:nvSpPr>
          <p:cNvPr id="10" name="TextBox 9">
            <a:extLst>
              <a:ext uri="{FF2B5EF4-FFF2-40B4-BE49-F238E27FC236}">
                <a16:creationId xmlns:a16="http://schemas.microsoft.com/office/drawing/2014/main" id="{9931EEF3-0783-4684-94DE-C32647FF8D70}"/>
              </a:ext>
            </a:extLst>
          </p:cNvPr>
          <p:cNvSpPr txBox="1"/>
          <p:nvPr/>
        </p:nvSpPr>
        <p:spPr>
          <a:xfrm>
            <a:off x="7046259" y="3338196"/>
            <a:ext cx="4966448" cy="369332"/>
          </a:xfrm>
          <a:prstGeom prst="rect">
            <a:avLst/>
          </a:prstGeom>
          <a:noFill/>
        </p:spPr>
        <p:txBody>
          <a:bodyPr wrap="square" rtlCol="0">
            <a:spAutoFit/>
          </a:bodyPr>
          <a:lstStyle/>
          <a:p>
            <a:r>
              <a:rPr lang="en-US" dirty="0">
                <a:solidFill>
                  <a:schemeClr val="tx2"/>
                </a:solidFill>
              </a:rPr>
              <a:t>* Some DPT programs offer freshman entry</a:t>
            </a:r>
          </a:p>
        </p:txBody>
      </p:sp>
      <p:graphicFrame>
        <p:nvGraphicFramePr>
          <p:cNvPr id="11" name="Diagram 10">
            <a:extLst>
              <a:ext uri="{FF2B5EF4-FFF2-40B4-BE49-F238E27FC236}">
                <a16:creationId xmlns:a16="http://schemas.microsoft.com/office/drawing/2014/main" id="{6FF6CF4D-EE19-44D0-AEB2-25F4C5CB560E}"/>
              </a:ext>
            </a:extLst>
          </p:cNvPr>
          <p:cNvGraphicFramePr/>
          <p:nvPr>
            <p:extLst>
              <p:ext uri="{D42A27DB-BD31-4B8C-83A1-F6EECF244321}">
                <p14:modId xmlns:p14="http://schemas.microsoft.com/office/powerpoint/2010/main" val="2390261464"/>
              </p:ext>
            </p:extLst>
          </p:nvPr>
        </p:nvGraphicFramePr>
        <p:xfrm>
          <a:off x="920373" y="4335888"/>
          <a:ext cx="9179858" cy="11205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TextBox 11">
            <a:extLst>
              <a:ext uri="{FF2B5EF4-FFF2-40B4-BE49-F238E27FC236}">
                <a16:creationId xmlns:a16="http://schemas.microsoft.com/office/drawing/2014/main" id="{EC65FB48-07CC-403E-9A4C-6F903E8BF92E}"/>
              </a:ext>
            </a:extLst>
          </p:cNvPr>
          <p:cNvSpPr txBox="1"/>
          <p:nvPr/>
        </p:nvSpPr>
        <p:spPr>
          <a:xfrm>
            <a:off x="920373" y="3707528"/>
            <a:ext cx="5760721" cy="461665"/>
          </a:xfrm>
          <a:prstGeom prst="rect">
            <a:avLst/>
          </a:prstGeom>
          <a:noFill/>
        </p:spPr>
        <p:txBody>
          <a:bodyPr wrap="square" rtlCol="0">
            <a:spAutoFit/>
          </a:bodyPr>
          <a:lstStyle/>
          <a:p>
            <a:r>
              <a:rPr lang="en-US" sz="2400" dirty="0">
                <a:solidFill>
                  <a:srgbClr val="179DB8"/>
                </a:solidFill>
              </a:rPr>
              <a:t>Pathway to PTA</a:t>
            </a:r>
          </a:p>
        </p:txBody>
      </p:sp>
    </p:spTree>
    <p:extLst>
      <p:ext uri="{BB962C8B-B14F-4D97-AF65-F5344CB8AC3E}">
        <p14:creationId xmlns:p14="http://schemas.microsoft.com/office/powerpoint/2010/main" val="1124634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BFE7-2FB9-42F7-AEA6-DB68142A85F9}"/>
              </a:ext>
            </a:extLst>
          </p:cNvPr>
          <p:cNvSpPr>
            <a:spLocks noGrp="1"/>
          </p:cNvSpPr>
          <p:nvPr>
            <p:ph type="title"/>
          </p:nvPr>
        </p:nvSpPr>
        <p:spPr>
          <a:xfrm>
            <a:off x="415878" y="562332"/>
            <a:ext cx="6640101" cy="759851"/>
          </a:xfrm>
        </p:spPr>
        <p:txBody>
          <a:bodyPr>
            <a:normAutofit/>
          </a:bodyPr>
          <a:lstStyle/>
          <a:p>
            <a:r>
              <a:rPr lang="en-US" sz="3600" dirty="0">
                <a:solidFill>
                  <a:srgbClr val="179DB8"/>
                </a:solidFill>
              </a:rPr>
              <a:t>Pathway to DPT</a:t>
            </a:r>
          </a:p>
        </p:txBody>
      </p:sp>
      <p:sp>
        <p:nvSpPr>
          <p:cNvPr id="4" name="TextBox 3">
            <a:extLst>
              <a:ext uri="{FF2B5EF4-FFF2-40B4-BE49-F238E27FC236}">
                <a16:creationId xmlns:a16="http://schemas.microsoft.com/office/drawing/2014/main" id="{DDC15E41-BE06-4C0C-A4E5-7BD7780E5BE5}"/>
              </a:ext>
            </a:extLst>
          </p:cNvPr>
          <p:cNvSpPr txBox="1"/>
          <p:nvPr/>
        </p:nvSpPr>
        <p:spPr>
          <a:xfrm>
            <a:off x="8359507" y="2542308"/>
            <a:ext cx="3687948" cy="261610"/>
          </a:xfrm>
          <a:prstGeom prst="rect">
            <a:avLst/>
          </a:prstGeom>
          <a:noFill/>
        </p:spPr>
        <p:txBody>
          <a:bodyPr wrap="square" rtlCol="0">
            <a:spAutoFit/>
          </a:bodyPr>
          <a:lstStyle/>
          <a:p>
            <a:r>
              <a:rPr lang="en-US" sz="1100" dirty="0">
                <a:solidFill>
                  <a:schemeClr val="tx2"/>
                </a:solidFill>
              </a:rPr>
              <a:t>* Some DPT programs offer freshman entry</a:t>
            </a:r>
          </a:p>
        </p:txBody>
      </p:sp>
      <p:graphicFrame>
        <p:nvGraphicFramePr>
          <p:cNvPr id="5" name="Diagram 4">
            <a:extLst>
              <a:ext uri="{FF2B5EF4-FFF2-40B4-BE49-F238E27FC236}">
                <a16:creationId xmlns:a16="http://schemas.microsoft.com/office/drawing/2014/main" id="{0FD8119C-7F74-4865-9B30-1E99E8387AF5}"/>
              </a:ext>
            </a:extLst>
          </p:cNvPr>
          <p:cNvGraphicFramePr/>
          <p:nvPr>
            <p:extLst>
              <p:ext uri="{D42A27DB-BD31-4B8C-83A1-F6EECF244321}">
                <p14:modId xmlns:p14="http://schemas.microsoft.com/office/powerpoint/2010/main" val="3065786359"/>
              </p:ext>
            </p:extLst>
          </p:nvPr>
        </p:nvGraphicFramePr>
        <p:xfrm>
          <a:off x="855100" y="1002012"/>
          <a:ext cx="10422367" cy="1801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75D6BB80-2390-4234-86C4-B18A368F1CCE}"/>
              </a:ext>
            </a:extLst>
          </p:cNvPr>
          <p:cNvPicPr>
            <a:picLocks noChangeAspect="1"/>
          </p:cNvPicPr>
          <p:nvPr/>
        </p:nvPicPr>
        <p:blipFill rotWithShape="1">
          <a:blip r:embed="rId8"/>
          <a:srcRect l="4621" r="10618"/>
          <a:stretch/>
        </p:blipFill>
        <p:spPr>
          <a:xfrm>
            <a:off x="415878" y="3160653"/>
            <a:ext cx="3429000" cy="2695334"/>
          </a:xfrm>
          <a:prstGeom prst="rect">
            <a:avLst/>
          </a:prstGeom>
        </p:spPr>
      </p:pic>
      <p:pic>
        <p:nvPicPr>
          <p:cNvPr id="14" name="Picture 13">
            <a:extLst>
              <a:ext uri="{FF2B5EF4-FFF2-40B4-BE49-F238E27FC236}">
                <a16:creationId xmlns:a16="http://schemas.microsoft.com/office/drawing/2014/main" id="{6486C9C6-7B2F-4A33-9349-4B0185F1235D}"/>
              </a:ext>
            </a:extLst>
          </p:cNvPr>
          <p:cNvPicPr>
            <a:picLocks noChangeAspect="1"/>
          </p:cNvPicPr>
          <p:nvPr/>
        </p:nvPicPr>
        <p:blipFill rotWithShape="1">
          <a:blip r:embed="rId9"/>
          <a:srcRect l="13017" t="7650" r="19027"/>
          <a:stretch/>
        </p:blipFill>
        <p:spPr>
          <a:xfrm>
            <a:off x="4037267" y="3160653"/>
            <a:ext cx="3002280" cy="2695334"/>
          </a:xfrm>
          <a:prstGeom prst="rect">
            <a:avLst/>
          </a:prstGeom>
        </p:spPr>
      </p:pic>
      <p:pic>
        <p:nvPicPr>
          <p:cNvPr id="18" name="Picture 17">
            <a:extLst>
              <a:ext uri="{FF2B5EF4-FFF2-40B4-BE49-F238E27FC236}">
                <a16:creationId xmlns:a16="http://schemas.microsoft.com/office/drawing/2014/main" id="{2B9217C0-09AC-4766-ACB7-96FDC6E4C02A}"/>
              </a:ext>
            </a:extLst>
          </p:cNvPr>
          <p:cNvPicPr>
            <a:picLocks noChangeAspect="1"/>
          </p:cNvPicPr>
          <p:nvPr/>
        </p:nvPicPr>
        <p:blipFill>
          <a:blip r:embed="rId10"/>
          <a:stretch>
            <a:fillRect/>
          </a:stretch>
        </p:blipFill>
        <p:spPr>
          <a:xfrm>
            <a:off x="7231936" y="3160653"/>
            <a:ext cx="4045531" cy="2695335"/>
          </a:xfrm>
          <a:prstGeom prst="rect">
            <a:avLst/>
          </a:prstGeom>
        </p:spPr>
      </p:pic>
    </p:spTree>
    <p:extLst>
      <p:ext uri="{BB962C8B-B14F-4D97-AF65-F5344CB8AC3E}">
        <p14:creationId xmlns:p14="http://schemas.microsoft.com/office/powerpoint/2010/main" val="3005924700"/>
      </p:ext>
    </p:extLst>
  </p:cSld>
  <p:clrMapOvr>
    <a:masterClrMapping/>
  </p:clrMapOvr>
</p:sld>
</file>

<file path=ppt/theme/theme1.xml><?xml version="1.0" encoding="utf-8"?>
<a:theme xmlns:a="http://schemas.openxmlformats.org/drawingml/2006/main" name="APTA Template">
  <a:themeElements>
    <a:clrScheme name="APTA-042720">
      <a:dk1>
        <a:srgbClr val="3F4444"/>
      </a:dk1>
      <a:lt1>
        <a:srgbClr val="FFFFFF"/>
      </a:lt1>
      <a:dk2>
        <a:srgbClr val="3F4444"/>
      </a:dk2>
      <a:lt2>
        <a:srgbClr val="009CB6"/>
      </a:lt2>
      <a:accent1>
        <a:srgbClr val="009CB6"/>
      </a:accent1>
      <a:accent2>
        <a:srgbClr val="A5A5A5"/>
      </a:accent2>
      <a:accent3>
        <a:srgbClr val="0076CE"/>
      </a:accent3>
      <a:accent4>
        <a:srgbClr val="E4B9FC"/>
      </a:accent4>
      <a:accent5>
        <a:srgbClr val="005587"/>
      </a:accent5>
      <a:accent6>
        <a:srgbClr val="64A70B"/>
      </a:accent6>
      <a:hlink>
        <a:srgbClr val="005587"/>
      </a:hlink>
      <a:folHlink>
        <a:srgbClr val="3F4444"/>
      </a:folHlink>
    </a:clrScheme>
    <a:fontScheme name="AP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TA_Template_Widescreen_050320.potx" id="{67503530-484A-44AE-BB06-AF86E2E2C9DF}" vid="{C920E46B-232E-428F-9C33-8194DFC99B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APTA_Template_Widescreen_050320 (4)</Template>
  <TotalTime>1458</TotalTime>
  <Words>3797</Words>
  <Application>Microsoft Office PowerPoint</Application>
  <PresentationFormat>Widescreen</PresentationFormat>
  <Paragraphs>384</Paragraphs>
  <Slides>33</Slides>
  <Notes>26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Roboto</vt:lpstr>
      <vt:lpstr>APTA Template</vt:lpstr>
      <vt:lpstr>The Physical Therapy Profession  </vt:lpstr>
      <vt:lpstr>PowerPoint Presentation</vt:lpstr>
      <vt:lpstr>Introduction to Physical Therapy</vt:lpstr>
      <vt:lpstr>PowerPoint Presentation</vt:lpstr>
      <vt:lpstr>Physical Therapists Are Movement Experts</vt:lpstr>
      <vt:lpstr>Physical Therapist Assistants Collaborate With PTs</vt:lpstr>
      <vt:lpstr>Physical Therapy Education</vt:lpstr>
      <vt:lpstr>There Are Two Physical Therapy Career Pathways</vt:lpstr>
      <vt:lpstr>Pathway to DPT</vt:lpstr>
      <vt:lpstr>DPT Education</vt:lpstr>
      <vt:lpstr>Primary Content Areas in DPT Curriculum</vt:lpstr>
      <vt:lpstr>PowerPoint Presentation</vt:lpstr>
      <vt:lpstr>PowerPoint Presentation</vt:lpstr>
      <vt:lpstr>PTA Education</vt:lpstr>
      <vt:lpstr>PowerPoint Presentation</vt:lpstr>
      <vt:lpstr>PowerPoint Presentation</vt:lpstr>
      <vt:lpstr>General Application Tips</vt:lpstr>
      <vt:lpstr>Professional Opportunities</vt:lpstr>
      <vt:lpstr>PowerPoint Presentation</vt:lpstr>
      <vt:lpstr>PowerPoint Presentation</vt:lpstr>
      <vt:lpstr>PTA Career Development - Advanced Proficiency Pathway Program</vt:lpstr>
      <vt:lpstr>Why Choose Physical Therapy?</vt:lpstr>
      <vt:lpstr>PowerPoint Presentation</vt:lpstr>
      <vt:lpstr>Boston Marathon bombing survivor Adrianne Haslet thought her quality of life would be a zero. Her physical therapist and the rest of her health care team helped Adrianne to move and to believe again.</vt:lpstr>
      <vt:lpstr>PT is a Personally, Professionally, and Financially Rewarding Career!</vt:lpstr>
      <vt:lpstr>What You Can Do Now</vt:lpstr>
      <vt:lpstr>PowerPoint Presentation</vt:lpstr>
      <vt:lpstr>Resources</vt:lpstr>
      <vt:lpstr>APTA Helpful Resources</vt:lpstr>
      <vt:lpstr>PowerPoint Presentation</vt:lpstr>
      <vt:lpstr>Questions &amp; Answers</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Title Goes Here Title Goes Here  Title Goes Here [Arial 36pt, White]</dc:title>
  <dc:creator>Shackleford, Mya</dc:creator>
  <cp:lastModifiedBy>Gardner, Kelly</cp:lastModifiedBy>
  <cp:revision>14</cp:revision>
  <dcterms:created xsi:type="dcterms:W3CDTF">2021-01-04T20:26:05Z</dcterms:created>
  <dcterms:modified xsi:type="dcterms:W3CDTF">2021-06-22T14:49:47Z</dcterms:modified>
</cp:coreProperties>
</file>