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ink/ink1.xml" ContentType="application/inkml+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547" r:id="rId3"/>
    <p:sldId id="558" r:id="rId4"/>
    <p:sldId id="268" r:id="rId5"/>
    <p:sldId id="575" r:id="rId6"/>
    <p:sldId id="579" r:id="rId7"/>
    <p:sldId id="554" r:id="rId8"/>
    <p:sldId id="559" r:id="rId9"/>
    <p:sldId id="560" r:id="rId10"/>
    <p:sldId id="577" r:id="rId11"/>
    <p:sldId id="561" r:id="rId12"/>
    <p:sldId id="570" r:id="rId13"/>
    <p:sldId id="563" r:id="rId14"/>
    <p:sldId id="574" r:id="rId15"/>
    <p:sldId id="566" r:id="rId16"/>
    <p:sldId id="578" r:id="rId17"/>
    <p:sldId id="546" r:id="rId18"/>
    <p:sldId id="562" r:id="rId19"/>
    <p:sldId id="273" r:id="rId20"/>
    <p:sldId id="27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F36DCB0-8576-4821-B86E-84C79861285F}">
          <p14:sldIdLst>
            <p14:sldId id="256"/>
            <p14:sldId id="547"/>
            <p14:sldId id="558"/>
            <p14:sldId id="268"/>
            <p14:sldId id="575"/>
            <p14:sldId id="579"/>
            <p14:sldId id="554"/>
            <p14:sldId id="559"/>
            <p14:sldId id="560"/>
            <p14:sldId id="577"/>
            <p14:sldId id="561"/>
            <p14:sldId id="570"/>
            <p14:sldId id="563"/>
            <p14:sldId id="574"/>
            <p14:sldId id="566"/>
            <p14:sldId id="578"/>
            <p14:sldId id="546"/>
            <p14:sldId id="562"/>
            <p14:sldId id="273"/>
            <p14:sldId id="277"/>
          </p14:sldIdLst>
        </p14:section>
        <p14:section name="Graphic Library" id="{C19A509E-C19E-4310-92B0-FC9E8B94CF6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9D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450FE1-64D7-4B68-BD6B-F11D3C3D23BC}" v="3" dt="2022-07-01T20:02:52.1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542" autoAdjust="0"/>
    <p:restoredTop sz="96122" autoAdjust="0"/>
  </p:normalViewPr>
  <p:slideViewPr>
    <p:cSldViewPr snapToGrid="0">
      <p:cViewPr varScale="1">
        <p:scale>
          <a:sx n="84" d="100"/>
          <a:sy n="84" d="100"/>
        </p:scale>
        <p:origin x="677" y="72"/>
      </p:cViewPr>
      <p:guideLst/>
    </p:cSldViewPr>
  </p:slideViewPr>
  <p:notesTextViewPr>
    <p:cViewPr>
      <p:scale>
        <a:sx n="3" d="2"/>
        <a:sy n="3" d="2"/>
      </p:scale>
      <p:origin x="0" y="0"/>
    </p:cViewPr>
  </p:notesTextViewPr>
  <p:sorterViewPr>
    <p:cViewPr>
      <p:scale>
        <a:sx n="100" d="100"/>
        <a:sy n="100" d="100"/>
      </p:scale>
      <p:origin x="0" y="-271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ckleford, Mya" userId="6bf42d82-0004-422c-91e9-ea42bb52ba64" providerId="ADAL" clId="{73450FE1-64D7-4B68-BD6B-F11D3C3D23BC}"/>
    <pc:docChg chg="undo custSel modSld">
      <pc:chgData name="Shackleford, Mya" userId="6bf42d82-0004-422c-91e9-ea42bb52ba64" providerId="ADAL" clId="{73450FE1-64D7-4B68-BD6B-F11D3C3D23BC}" dt="2022-07-01T19:57:00.580" v="10" actId="1076"/>
      <pc:docMkLst>
        <pc:docMk/>
      </pc:docMkLst>
      <pc:sldChg chg="delSp modSp mod">
        <pc:chgData name="Shackleford, Mya" userId="6bf42d82-0004-422c-91e9-ea42bb52ba64" providerId="ADAL" clId="{73450FE1-64D7-4B68-BD6B-F11D3C3D23BC}" dt="2022-07-01T19:57:00.580" v="10" actId="1076"/>
        <pc:sldMkLst>
          <pc:docMk/>
          <pc:sldMk cId="762341545" sldId="554"/>
        </pc:sldMkLst>
        <pc:spChg chg="mod">
          <ac:chgData name="Shackleford, Mya" userId="6bf42d82-0004-422c-91e9-ea42bb52ba64" providerId="ADAL" clId="{73450FE1-64D7-4B68-BD6B-F11D3C3D23BC}" dt="2022-07-01T19:55:45.666" v="9" actId="1076"/>
          <ac:spMkLst>
            <pc:docMk/>
            <pc:sldMk cId="762341545" sldId="554"/>
            <ac:spMk id="4" creationId="{ECD30CCA-359F-4880-983C-0AC0C344622F}"/>
          </ac:spMkLst>
        </pc:spChg>
        <pc:picChg chg="del">
          <ac:chgData name="Shackleford, Mya" userId="6bf42d82-0004-422c-91e9-ea42bb52ba64" providerId="ADAL" clId="{73450FE1-64D7-4B68-BD6B-F11D3C3D23BC}" dt="2022-07-01T19:55:06.874" v="2" actId="478"/>
          <ac:picMkLst>
            <pc:docMk/>
            <pc:sldMk cId="762341545" sldId="554"/>
            <ac:picMk id="3" creationId="{74475E5D-DF20-4DF9-97E2-BBFDE270F4E5}"/>
          </ac:picMkLst>
        </pc:picChg>
        <pc:picChg chg="mod ord">
          <ac:chgData name="Shackleford, Mya" userId="6bf42d82-0004-422c-91e9-ea42bb52ba64" providerId="ADAL" clId="{73450FE1-64D7-4B68-BD6B-F11D3C3D23BC}" dt="2022-07-01T19:57:00.580" v="10" actId="1076"/>
          <ac:picMkLst>
            <pc:docMk/>
            <pc:sldMk cId="762341545" sldId="554"/>
            <ac:picMk id="5" creationId="{45257763-7F77-44E9-AD4E-AB3230EAB493}"/>
          </ac:picMkLst>
        </pc:pic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4T14:37:10.569"/>
    </inkml:context>
    <inkml:brush xml:id="br0">
      <inkml:brushProperty name="width" value="0.05" units="cm"/>
      <inkml:brushProperty name="height" value="0.05" units="cm"/>
    </inkml:brush>
  </inkml:definitions>
  <inkml:trace contextRef="#ctx0" brushRef="#br0">16 0 24575,'4'0'0,"-2"0"0,-11 1 0,6-1 0,-7 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14B57-AC10-4E66-B055-1E08A06E223B}" type="datetimeFigureOut">
              <a:rPr lang="en-US" smtClean="0"/>
              <a:t>7/1/2022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EFB637-B57D-4560-B50F-19DE43BA0930}" type="slidenum">
              <a:rPr lang="en-US" smtClean="0"/>
              <a:t>‹#›</a:t>
            </a:fld>
            <a:endParaRPr lang="en-US"/>
          </a:p>
        </p:txBody>
      </p:sp>
    </p:spTree>
    <p:extLst>
      <p:ext uri="{BB962C8B-B14F-4D97-AF65-F5344CB8AC3E}">
        <p14:creationId xmlns:p14="http://schemas.microsoft.com/office/powerpoint/2010/main" val="2300642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600"/>
              </a:spcBef>
              <a:spcAft>
                <a:spcPts val="300"/>
              </a:spcAft>
            </a:pPr>
            <a:r>
              <a:rPr lang="en-US" sz="1800" b="1" dirty="0">
                <a:solidFill>
                  <a:srgbClr val="005587"/>
                </a:solidFill>
                <a:effectLst/>
                <a:latin typeface="Arial" panose="020B0604020202020204" pitchFamily="34" charset="0"/>
                <a:ea typeface="Times New Roman" panose="02020603050405020304" pitchFamily="18" charset="0"/>
              </a:rPr>
              <a:t>Things to Think About:</a:t>
            </a:r>
          </a:p>
          <a:p>
            <a:pPr marL="0" marR="0">
              <a:lnSpc>
                <a:spcPct val="110000"/>
              </a:lnSpc>
              <a:spcBef>
                <a:spcPts val="0"/>
              </a:spcBef>
              <a:spcAft>
                <a:spcPts val="1200"/>
              </a:spcAft>
            </a:pPr>
            <a:r>
              <a:rPr lang="en-US" sz="1800" dirty="0">
                <a:effectLst/>
                <a:latin typeface="Arial" panose="020B0604020202020204" pitchFamily="34" charset="0"/>
                <a:ea typeface="Times New Roman" panose="02020603050405020304" pitchFamily="18" charset="0"/>
              </a:rPr>
              <a:t>When speaking with this age group, the goal is to help them think about what movement is and understand that physical therapy helps people move.</a:t>
            </a:r>
          </a:p>
          <a:p>
            <a:pPr marL="0" marR="0">
              <a:lnSpc>
                <a:spcPct val="110000"/>
              </a:lnSpc>
              <a:spcBef>
                <a:spcPts val="0"/>
              </a:spcBef>
              <a:spcAft>
                <a:spcPts val="1200"/>
              </a:spcAft>
            </a:pPr>
            <a:endParaRPr lang="en-US" sz="1800" dirty="0">
              <a:effectLst/>
              <a:latin typeface="Arial" panose="020B0604020202020204" pitchFamily="34" charset="0"/>
              <a:ea typeface="Times New Roman" panose="02020603050405020304" pitchFamily="18" charset="0"/>
            </a:endParaRPr>
          </a:p>
          <a:p>
            <a:pPr marL="0" marR="0">
              <a:lnSpc>
                <a:spcPct val="110000"/>
              </a:lnSpc>
              <a:spcBef>
                <a:spcPts val="0"/>
              </a:spcBef>
              <a:spcAft>
                <a:spcPts val="1200"/>
              </a:spcAft>
            </a:pPr>
            <a:r>
              <a:rPr lang="en-US" sz="1800" dirty="0">
                <a:effectLst/>
                <a:latin typeface="Arial" panose="020B0604020202020204" pitchFamily="34" charset="0"/>
                <a:ea typeface="Times New Roman" panose="02020603050405020304" pitchFamily="18" charset="0"/>
              </a:rPr>
              <a:t>When possible, it helps to get them moving; almost as if they are part of the presentation. If you are using the K-2 Power Point along with these talking points, you will see there is a lot of opportunity to get your audience moving. Think of it as trying to get them to learn while having fun – engaged learning.</a:t>
            </a:r>
          </a:p>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1</a:t>
            </a:fld>
            <a:endParaRPr lang="en-US"/>
          </a:p>
        </p:txBody>
      </p:sp>
    </p:spTree>
    <p:extLst>
      <p:ext uri="{BB962C8B-B14F-4D97-AF65-F5344CB8AC3E}">
        <p14:creationId xmlns:p14="http://schemas.microsoft.com/office/powerpoint/2010/main" val="861898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Calibri" panose="020F0502020204030204" pitchFamily="34" charset="0"/>
              <a:buChar char="-"/>
            </a:pPr>
            <a:r>
              <a:rPr lang="en-US" sz="1000" dirty="0">
                <a:effectLst/>
                <a:latin typeface="Arial" panose="020B0604020202020204" pitchFamily="34" charset="0"/>
                <a:ea typeface="Arial" panose="020B0604020202020204" pitchFamily="34" charset="0"/>
                <a:cs typeface="Arial" panose="020B0604020202020204" pitchFamily="34" charset="0"/>
              </a:rPr>
              <a:t>Now it is time to get moving.</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1000" dirty="0">
                <a:effectLst/>
                <a:latin typeface="Arial" panose="020B0604020202020204" pitchFamily="34" charset="0"/>
                <a:ea typeface="Arial" panose="020B0604020202020204" pitchFamily="34" charset="0"/>
                <a:cs typeface="Arial" panose="020B0604020202020204" pitchFamily="34" charset="0"/>
              </a:rPr>
              <a:t>Choose from the list of age-appropriate activities:</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Arial" panose="020B0604020202020204" pitchFamily="34" charset="0"/>
                <a:cs typeface="Arial" panose="020B0604020202020204" pitchFamily="34" charset="0"/>
              </a:rPr>
              <a:t>Simon Says.</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Arial" panose="020B0604020202020204" pitchFamily="34" charset="0"/>
                <a:cs typeface="Arial" panose="020B0604020202020204" pitchFamily="34" charset="0"/>
              </a:rPr>
              <a:t>Relay Races (bunny hops, sideways bunny hops, skips, walking, side steps, slow jog).</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Arial" panose="020B0604020202020204" pitchFamily="34" charset="0"/>
                <a:cs typeface="Arial" panose="020B0604020202020204" pitchFamily="34" charset="0"/>
              </a:rPr>
              <a:t>Stretching exercises.</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Arial" panose="020B0604020202020204" pitchFamily="34" charset="0"/>
                <a:cs typeface="Arial" panose="020B0604020202020204" pitchFamily="34" charset="0"/>
              </a:rPr>
              <a:t>Basic balance activity.</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11</a:t>
            </a:fld>
            <a:endParaRPr lang="en-US"/>
          </a:p>
        </p:txBody>
      </p:sp>
    </p:spTree>
    <p:extLst>
      <p:ext uri="{BB962C8B-B14F-4D97-AF65-F5344CB8AC3E}">
        <p14:creationId xmlns:p14="http://schemas.microsoft.com/office/powerpoint/2010/main" val="3261852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0100" marR="0" lvl="1" indent="-342900">
              <a:lnSpc>
                <a:spcPct val="107000"/>
              </a:lnSpc>
              <a:spcBef>
                <a:spcPts val="0"/>
              </a:spcBef>
              <a:spcAft>
                <a:spcPts val="0"/>
              </a:spcAft>
              <a:buFont typeface="Calibri" panose="020F0502020204030204" pitchFamily="34" charset="0"/>
              <a:buChar char="-"/>
            </a:pPr>
            <a:r>
              <a:rPr lang="en-US" sz="1800" dirty="0">
                <a:effectLst/>
                <a:latin typeface="Arial" panose="020B0604020202020204" pitchFamily="34" charset="0"/>
                <a:ea typeface="Arial" panose="020B0604020202020204" pitchFamily="34" charset="0"/>
                <a:cs typeface="Arial" panose="020B0604020202020204" pitchFamily="34" charset="0"/>
              </a:rPr>
              <a:t>Doctors use things such as prescription medicine to treat patients.</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marL="800100" marR="0" lvl="1" indent="-342900">
              <a:lnSpc>
                <a:spcPct val="107000"/>
              </a:lnSpc>
              <a:spcBef>
                <a:spcPts val="0"/>
              </a:spcBef>
              <a:spcAft>
                <a:spcPts val="0"/>
              </a:spcAft>
              <a:buFont typeface="Calibri" panose="020F0502020204030204" pitchFamily="34" charset="0"/>
              <a:buChar char="-"/>
            </a:pPr>
            <a:r>
              <a:rPr lang="en-US" sz="1800" dirty="0">
                <a:effectLst/>
                <a:latin typeface="Arial" panose="020B0604020202020204" pitchFamily="34" charset="0"/>
                <a:ea typeface="Arial" panose="020B0604020202020204" pitchFamily="34" charset="0"/>
                <a:cs typeface="Arial" panose="020B0604020202020204" pitchFamily="34" charset="0"/>
              </a:rPr>
              <a:t>Dentists use things such as teeth-cleaning  tools to help patients.</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marL="800100" marR="0" lvl="1" indent="-342900">
              <a:lnSpc>
                <a:spcPct val="107000"/>
              </a:lnSpc>
              <a:spcBef>
                <a:spcPts val="0"/>
              </a:spcBef>
              <a:spcAft>
                <a:spcPts val="0"/>
              </a:spcAft>
              <a:buFont typeface="Calibri" panose="020F0502020204030204" pitchFamily="34" charset="0"/>
              <a:buChar char="-"/>
            </a:pPr>
            <a:r>
              <a:rPr lang="en-US" sz="1800" dirty="0">
                <a:effectLst/>
                <a:latin typeface="Arial" panose="020B0604020202020204" pitchFamily="34" charset="0"/>
                <a:ea typeface="Arial" panose="020B0604020202020204" pitchFamily="34" charset="0"/>
              </a:rPr>
              <a:t>Physical therapists use movement to help treat patients, along with other things!</a:t>
            </a:r>
            <a:endParaRPr lang="en-US" sz="1800" dirty="0">
              <a:effectLst/>
              <a:latin typeface="Arial" panose="020B0604020202020204" pitchFamily="34" charset="0"/>
              <a:ea typeface="Times New Roman" panose="02020603050405020304" pitchFamily="18" charset="0"/>
            </a:endParaRPr>
          </a:p>
          <a:p>
            <a:pPr marL="800100" marR="0" lvl="1" indent="-342900">
              <a:lnSpc>
                <a:spcPct val="107000"/>
              </a:lnSpc>
              <a:spcBef>
                <a:spcPts val="0"/>
              </a:spcBef>
              <a:spcAft>
                <a:spcPts val="0"/>
              </a:spcAft>
              <a:buFont typeface="Calibri" panose="020F0502020204030204" pitchFamily="34" charset="0"/>
              <a:buChar char="-"/>
            </a:pPr>
            <a:r>
              <a:rPr lang="en-US" sz="1800" dirty="0">
                <a:effectLst/>
                <a:latin typeface="Arial" panose="020B0604020202020204" pitchFamily="34" charset="0"/>
                <a:ea typeface="Arial" panose="020B0604020202020204" pitchFamily="34" charset="0"/>
                <a:cs typeface="Arial" panose="020B0604020202020204" pitchFamily="34" charset="0"/>
              </a:rPr>
              <a:t>Here are a few treatment techniques used:</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12</a:t>
            </a:fld>
            <a:endParaRPr lang="en-US"/>
          </a:p>
        </p:txBody>
      </p:sp>
    </p:spTree>
    <p:extLst>
      <p:ext uri="{BB962C8B-B14F-4D97-AF65-F5344CB8AC3E}">
        <p14:creationId xmlns:p14="http://schemas.microsoft.com/office/powerpoint/2010/main" val="11256756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07000"/>
              </a:lnSpc>
              <a:spcBef>
                <a:spcPts val="0"/>
              </a:spcBef>
              <a:spcAft>
                <a:spcPts val="0"/>
              </a:spcAft>
              <a:buFont typeface="Courier New" panose="02070309020205020404" pitchFamily="49" charset="0"/>
              <a:buChar char="o"/>
            </a:pPr>
            <a:r>
              <a:rPr lang="en-US" sz="1800" dirty="0">
                <a:effectLst/>
                <a:latin typeface="Arial" panose="020B0604020202020204" pitchFamily="34" charset="0"/>
                <a:ea typeface="Arial" panose="020B0604020202020204" pitchFamily="34" charset="0"/>
                <a:cs typeface="Arial" panose="020B0604020202020204" pitchFamily="34" charset="0"/>
              </a:rPr>
              <a:t>Pools or aquatic physical therapy – water helps decrease stress on the joints and muscles while providing resistance that helps with physical therapist treatment.</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AEFB637-B57D-4560-B50F-19DE43BA0930}" type="slidenum">
              <a:rPr lang="en-US" smtClean="0"/>
              <a:t>13</a:t>
            </a:fld>
            <a:endParaRPr lang="en-US"/>
          </a:p>
        </p:txBody>
      </p:sp>
    </p:spTree>
    <p:extLst>
      <p:ext uri="{BB962C8B-B14F-4D97-AF65-F5344CB8AC3E}">
        <p14:creationId xmlns:p14="http://schemas.microsoft.com/office/powerpoint/2010/main" val="903611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Arial" panose="020B0604020202020204" pitchFamily="34" charset="0"/>
                <a:cs typeface="Arial" panose="020B0604020202020204" pitchFamily="34" charset="0"/>
              </a:rPr>
              <a:t>Exercises using equipment and body weight – teaching proper movement mechanics and strengthening muscles.</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14</a:t>
            </a:fld>
            <a:endParaRPr lang="en-US"/>
          </a:p>
        </p:txBody>
      </p:sp>
    </p:spTree>
    <p:extLst>
      <p:ext uri="{BB962C8B-B14F-4D97-AF65-F5344CB8AC3E}">
        <p14:creationId xmlns:p14="http://schemas.microsoft.com/office/powerpoint/2010/main" val="41797954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Arial" panose="020B0604020202020204" pitchFamily="34" charset="0"/>
                <a:cs typeface="Arial" panose="020B0604020202020204" pitchFamily="34" charset="0"/>
              </a:rPr>
              <a:t>Toys and games including video games, virtual reality, and robotic devices – When you are playing video games, playing with toys, and playing games, you are moving! So, they can also be used to teach proper movement mechanics and help patients regain movement.</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15</a:t>
            </a:fld>
            <a:endParaRPr lang="en-US"/>
          </a:p>
        </p:txBody>
      </p:sp>
    </p:spTree>
    <p:extLst>
      <p:ext uri="{BB962C8B-B14F-4D97-AF65-F5344CB8AC3E}">
        <p14:creationId xmlns:p14="http://schemas.microsoft.com/office/powerpoint/2010/main" val="1293519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07000"/>
              </a:lnSpc>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Arial" panose="020B0604020202020204" pitchFamily="34" charset="0"/>
                <a:cs typeface="Arial" panose="020B0604020202020204" pitchFamily="34" charset="0"/>
              </a:rPr>
              <a:t>Manual therapy and </a:t>
            </a:r>
            <a:r>
              <a:rPr lang="en-US" sz="1000" dirty="0" err="1">
                <a:effectLst/>
                <a:latin typeface="Arial" panose="020B0604020202020204" pitchFamily="34" charset="0"/>
                <a:ea typeface="Arial" panose="020B0604020202020204" pitchFamily="34" charset="0"/>
                <a:cs typeface="Arial" panose="020B0604020202020204" pitchFamily="34" charset="0"/>
              </a:rPr>
              <a:t>masssage</a:t>
            </a:r>
            <a:r>
              <a:rPr lang="en-US" sz="1000" dirty="0">
                <a:effectLst/>
                <a:latin typeface="Arial" panose="020B0604020202020204" pitchFamily="34" charset="0"/>
                <a:ea typeface="Arial" panose="020B0604020202020204" pitchFamily="34" charset="0"/>
                <a:cs typeface="Arial" panose="020B0604020202020204" pitchFamily="34" charset="0"/>
              </a:rPr>
              <a:t> – Physical therapy is a hands-on profession. PTs and PTAs are trained to locate muscles, joints, nerves, bones, and tendons through physical touch. PTs and PTAs can use massage, electrical stimulation, and other manual therapy techniques to treat patients.</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1143000" marR="0" lvl="2" indent="-228600">
              <a:lnSpc>
                <a:spcPct val="107000"/>
              </a:lnSpc>
              <a:spcBef>
                <a:spcPts val="0"/>
              </a:spcBef>
              <a:spcAft>
                <a:spcPts val="0"/>
              </a:spcAft>
              <a:buFont typeface="Wingdings" panose="05000000000000000000" pitchFamily="2" charset="2"/>
              <a:buChar char=""/>
            </a:pPr>
            <a:r>
              <a:rPr lang="en-US" sz="1000" dirty="0">
                <a:effectLst/>
                <a:latin typeface="Arial" panose="020B0604020202020204" pitchFamily="34" charset="0"/>
                <a:ea typeface="Arial" panose="020B0604020202020204" pitchFamily="34" charset="0"/>
                <a:cs typeface="Arial" panose="020B0604020202020204" pitchFamily="34" charset="0"/>
              </a:rPr>
              <a:t>Palpation</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1600200" marR="0" lvl="3" indent="-228600">
              <a:lnSpc>
                <a:spcPct val="107000"/>
              </a:lnSpc>
              <a:spcBef>
                <a:spcPts val="0"/>
              </a:spcBef>
              <a:spcAft>
                <a:spcPts val="0"/>
              </a:spcAft>
              <a:buFont typeface="Symbol" panose="05050102010706020507" pitchFamily="18" charset="2"/>
              <a:buChar char=""/>
            </a:pPr>
            <a:r>
              <a:rPr lang="en-US" sz="1000" dirty="0">
                <a:effectLst/>
                <a:latin typeface="Arial" panose="020B0604020202020204" pitchFamily="34" charset="0"/>
                <a:ea typeface="Arial" panose="020B0604020202020204" pitchFamily="34" charset="0"/>
                <a:cs typeface="Arial" panose="020B0604020202020204" pitchFamily="34" charset="0"/>
              </a:rPr>
              <a:t>Hold your arm out and touch your upper arm (bicep). Now flex your arm, and make a muscle. Did you feel your muscle move? Does anyone know the name of this muscle? That’s your bicep muscle.</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1600200" marR="0" lvl="3" indent="-228600">
              <a:lnSpc>
                <a:spcPct val="107000"/>
              </a:lnSpc>
              <a:spcBef>
                <a:spcPts val="0"/>
              </a:spcBef>
              <a:spcAft>
                <a:spcPts val="0"/>
              </a:spcAft>
              <a:buFont typeface="Symbol" panose="05050102010706020507" pitchFamily="18" charset="2"/>
              <a:buChar char=""/>
            </a:pPr>
            <a:r>
              <a:rPr lang="en-US" sz="1000" dirty="0">
                <a:effectLst/>
                <a:latin typeface="Arial" panose="020B0604020202020204" pitchFamily="34" charset="0"/>
                <a:ea typeface="Arial" panose="020B0604020202020204" pitchFamily="34" charset="0"/>
                <a:cs typeface="Arial" panose="020B0604020202020204" pitchFamily="34" charset="0"/>
              </a:rPr>
              <a:t>Now extend your arm again but this time feel the back of your arm (triceps). Now flex your arm again. Did you feel your muscle move? Anyone know the name of this muscle? That’s your triceps muscle.</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1600200" marR="0" lvl="3" indent="-228600">
              <a:lnSpc>
                <a:spcPct val="107000"/>
              </a:lnSpc>
              <a:spcBef>
                <a:spcPts val="0"/>
              </a:spcBef>
              <a:spcAft>
                <a:spcPts val="0"/>
              </a:spcAft>
              <a:buFont typeface="Symbol" panose="05050102010706020507" pitchFamily="18" charset="2"/>
              <a:buChar char=""/>
            </a:pPr>
            <a:r>
              <a:rPr lang="en-US" sz="1000" dirty="0">
                <a:effectLst/>
                <a:latin typeface="Arial" panose="020B0604020202020204" pitchFamily="34" charset="0"/>
                <a:ea typeface="Arial" panose="020B0604020202020204" pitchFamily="34" charset="0"/>
                <a:cs typeface="Arial" panose="020B0604020202020204" pitchFamily="34" charset="0"/>
              </a:rPr>
              <a:t>Now touch the back of your lower leg (calf). Now flex your foot. Do you feel your muscle move? Anyone know the name of this muscle? That’s your gastrocnemius, or your calf muscle.</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16</a:t>
            </a:fld>
            <a:endParaRPr lang="en-US"/>
          </a:p>
        </p:txBody>
      </p:sp>
    </p:spTree>
    <p:extLst>
      <p:ext uri="{BB962C8B-B14F-4D97-AF65-F5344CB8AC3E}">
        <p14:creationId xmlns:p14="http://schemas.microsoft.com/office/powerpoint/2010/main" val="36568005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Calibri" panose="020F0502020204030204" pitchFamily="34" charset="0"/>
              <a:buChar char="-"/>
            </a:pPr>
            <a:r>
              <a:rPr lang="en-US" sz="1000" dirty="0">
                <a:effectLst/>
                <a:latin typeface="Arial" panose="020B0604020202020204" pitchFamily="34" charset="0"/>
                <a:ea typeface="Arial" panose="020B0604020202020204" pitchFamily="34" charset="0"/>
                <a:cs typeface="Arial" panose="020B0604020202020204" pitchFamily="34" charset="0"/>
              </a:rPr>
              <a:t>During this presentation, you have done quite a bit of movement:</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Arial" panose="020B0604020202020204" pitchFamily="34" charset="0"/>
                <a:cs typeface="Arial" panose="020B0604020202020204" pitchFamily="34" charset="0"/>
              </a:rPr>
              <a:t>Jumping.</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Arial" panose="020B0604020202020204" pitchFamily="34" charset="0"/>
                <a:cs typeface="Arial" panose="020B0604020202020204" pitchFamily="34" charset="0"/>
              </a:rPr>
              <a:t>Squatting.</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Arial" panose="020B0604020202020204" pitchFamily="34" charset="0"/>
                <a:cs typeface="Arial" panose="020B0604020202020204" pitchFamily="34" charset="0"/>
              </a:rPr>
              <a:t>Bending.</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457200" marR="0" lvl="1" indent="0">
              <a:lnSpc>
                <a:spcPct val="107000"/>
              </a:lnSpc>
              <a:spcBef>
                <a:spcPts val="0"/>
              </a:spcBef>
              <a:spcAft>
                <a:spcPts val="0"/>
              </a:spcAft>
              <a:buFont typeface="Courier New" panose="02070309020205020404" pitchFamily="49" charset="0"/>
              <a:buNone/>
            </a:pP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1000" dirty="0">
                <a:effectLst/>
                <a:latin typeface="Arial" panose="020B0604020202020204" pitchFamily="34" charset="0"/>
                <a:ea typeface="Arial" panose="020B0604020202020204" pitchFamily="34" charset="0"/>
                <a:cs typeface="Arial" panose="020B0604020202020204" pitchFamily="34" charset="0"/>
              </a:rPr>
              <a:t>I want you to remember: </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Arial" panose="020B0604020202020204" pitchFamily="34" charset="0"/>
                <a:cs typeface="Arial" panose="020B0604020202020204" pitchFamily="34" charset="0"/>
              </a:rPr>
              <a:t>Movement is essential to life. </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Arial" panose="020B0604020202020204" pitchFamily="34" charset="0"/>
                <a:cs typeface="Arial" panose="020B0604020202020204" pitchFamily="34" charset="0"/>
              </a:rPr>
              <a:t>Physical therapy helps to keep people moving.</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Arial" panose="020B0604020202020204" pitchFamily="34" charset="0"/>
                <a:cs typeface="Arial" panose="020B0604020202020204" pitchFamily="34" charset="0"/>
              </a:rPr>
              <a:t>Break it down and have them repeat after you: Physical Therapy (pause) Moves (pause) Me (and have them point to themselves).</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000" dirty="0">
                <a:effectLst/>
                <a:latin typeface="Arial" panose="020B0604020202020204" pitchFamily="34" charset="0"/>
                <a:ea typeface="Arial" panose="020B0604020202020204" pitchFamily="34" charset="0"/>
                <a:cs typeface="Arial" panose="020B0604020202020204" pitchFamily="34" charset="0"/>
              </a:rPr>
              <a:t>Then repeat all together: Physical Therapy Moves Me!</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0" marR="0" lvl="0" indent="0">
              <a:lnSpc>
                <a:spcPct val="107000"/>
              </a:lnSpc>
              <a:spcBef>
                <a:spcPts val="0"/>
              </a:spcBef>
              <a:spcAft>
                <a:spcPts val="0"/>
              </a:spcAft>
              <a:buFont typeface="Calibri" panose="020F0502020204030204" pitchFamily="34" charset="0"/>
              <a:buNone/>
            </a:pPr>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17</a:t>
            </a:fld>
            <a:endParaRPr lang="en-US"/>
          </a:p>
        </p:txBody>
      </p:sp>
    </p:spTree>
    <p:extLst>
      <p:ext uri="{BB962C8B-B14F-4D97-AF65-F5344CB8AC3E}">
        <p14:creationId xmlns:p14="http://schemas.microsoft.com/office/powerpoint/2010/main" val="19728390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18</a:t>
            </a:fld>
            <a:endParaRPr lang="en-US"/>
          </a:p>
        </p:txBody>
      </p:sp>
    </p:spTree>
    <p:extLst>
      <p:ext uri="{BB962C8B-B14F-4D97-AF65-F5344CB8AC3E}">
        <p14:creationId xmlns:p14="http://schemas.microsoft.com/office/powerpoint/2010/main" val="2205863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0000"/>
              </a:lnSpc>
              <a:spcBef>
                <a:spcPts val="0"/>
              </a:spcBef>
              <a:spcAft>
                <a:spcPts val="0"/>
              </a:spcAft>
              <a:buFont typeface="Arial" panose="020B0604020202020204" pitchFamily="34" charset="0"/>
              <a:buChar char="-"/>
            </a:pPr>
            <a:r>
              <a:rPr lang="en-US" sz="1800" i="0" spc="-15" dirty="0">
                <a:effectLst/>
                <a:latin typeface="Arial" panose="020B0604020202020204" pitchFamily="34" charset="0"/>
                <a:ea typeface="Times New Roman" panose="02020603050405020304" pitchFamily="18" charset="0"/>
                <a:cs typeface="Arial" panose="020B0604020202020204" pitchFamily="34" charset="0"/>
              </a:rPr>
              <a:t>Welcome.</a:t>
            </a:r>
            <a:endParaRPr lang="en-US" sz="1800" i="0" dirty="0">
              <a:effectLst/>
              <a:latin typeface="Arial" panose="020B0604020202020204" pitchFamily="34" charset="0"/>
              <a:ea typeface="Times New Roman" panose="02020603050405020304" pitchFamily="18" charset="0"/>
            </a:endParaRPr>
          </a:p>
          <a:p>
            <a:pPr marL="342900" marR="0" lvl="0" indent="-342900">
              <a:lnSpc>
                <a:spcPct val="110000"/>
              </a:lnSpc>
              <a:spcBef>
                <a:spcPts val="0"/>
              </a:spcBef>
              <a:spcAft>
                <a:spcPts val="0"/>
              </a:spcAft>
              <a:buFont typeface="Arial" panose="020B0604020202020204" pitchFamily="34" charset="0"/>
              <a:buChar char="-"/>
            </a:pPr>
            <a:r>
              <a:rPr lang="en-US" sz="1800" i="0" spc="-15" dirty="0">
                <a:effectLst/>
                <a:latin typeface="Arial" panose="020B0604020202020204" pitchFamily="34" charset="0"/>
                <a:ea typeface="Times New Roman" panose="02020603050405020304" pitchFamily="18" charset="0"/>
                <a:cs typeface="Arial" panose="020B0604020202020204" pitchFamily="34" charset="0"/>
              </a:rPr>
              <a:t>Introduce yourself and give the reason for your presentation.</a:t>
            </a:r>
            <a:endParaRPr lang="en-US" sz="1800" i="0" dirty="0">
              <a:effectLst/>
              <a:latin typeface="Arial" panose="020B0604020202020204" pitchFamily="34" charset="0"/>
              <a:ea typeface="Times New Roman" panose="02020603050405020304" pitchFamily="18" charset="0"/>
            </a:endParaRPr>
          </a:p>
          <a:p>
            <a:pPr marL="342900" marR="0" lvl="0" indent="-342900">
              <a:lnSpc>
                <a:spcPct val="110000"/>
              </a:lnSpc>
              <a:spcBef>
                <a:spcPts val="0"/>
              </a:spcBef>
              <a:spcAft>
                <a:spcPts val="0"/>
              </a:spcAft>
              <a:buFont typeface="Arial" panose="020B0604020202020204" pitchFamily="34" charset="0"/>
              <a:buChar char="-"/>
            </a:pPr>
            <a:r>
              <a:rPr lang="en-US" sz="1800" i="0" spc="-15" dirty="0">
                <a:effectLst/>
                <a:latin typeface="Arial" panose="020B0604020202020204" pitchFamily="34" charset="0"/>
                <a:ea typeface="Times New Roman" panose="02020603050405020304" pitchFamily="18" charset="0"/>
                <a:cs typeface="Arial" panose="020B0604020202020204" pitchFamily="34" charset="0"/>
              </a:rPr>
              <a:t>Explain what you hope to achieve by the end of the presentation, such as “By the end of this presentation I want you have a better understanding of how PTs and PTAs help people move.”</a:t>
            </a:r>
            <a:endParaRPr lang="en-US" sz="1800" i="0" dirty="0">
              <a:effectLst/>
              <a:latin typeface="Arial" panose="020B060402020202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AEFB637-B57D-4560-B50F-19DE43BA0930}" type="slidenum">
              <a:rPr lang="en-US" smtClean="0"/>
              <a:t>2</a:t>
            </a:fld>
            <a:endParaRPr lang="en-US"/>
          </a:p>
        </p:txBody>
      </p:sp>
    </p:spTree>
    <p:extLst>
      <p:ext uri="{BB962C8B-B14F-4D97-AF65-F5344CB8AC3E}">
        <p14:creationId xmlns:p14="http://schemas.microsoft.com/office/powerpoint/2010/main" val="2869931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Calibri" panose="020F0502020204030204" pitchFamily="34" charset="0"/>
              <a:buNone/>
            </a:pPr>
            <a:r>
              <a:rPr lang="en-US" sz="1800" dirty="0">
                <a:effectLst/>
                <a:latin typeface="Arial" panose="020B0604020202020204" pitchFamily="34" charset="0"/>
                <a:ea typeface="Arial" panose="020B0604020202020204" pitchFamily="34" charset="0"/>
                <a:cs typeface="Arial" panose="020B0604020202020204" pitchFamily="34" charset="0"/>
              </a:rPr>
              <a:t>Ask the audience “What is this person doing,” and hopefully they will say “running.”</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3</a:t>
            </a:fld>
            <a:endParaRPr lang="en-US"/>
          </a:p>
        </p:txBody>
      </p:sp>
    </p:spTree>
    <p:extLst>
      <p:ext uri="{BB962C8B-B14F-4D97-AF65-F5344CB8AC3E}">
        <p14:creationId xmlns:p14="http://schemas.microsoft.com/office/powerpoint/2010/main" val="2045284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Ask the audience “What is this person doing,” and hopefully they’ll say “dancing.”</a:t>
            </a:r>
          </a:p>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4</a:t>
            </a:fld>
            <a:endParaRPr lang="en-US"/>
          </a:p>
        </p:txBody>
      </p:sp>
    </p:spTree>
    <p:extLst>
      <p:ext uri="{BB962C8B-B14F-4D97-AF65-F5344CB8AC3E}">
        <p14:creationId xmlns:p14="http://schemas.microsoft.com/office/powerpoint/2010/main" val="260994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Ask the audience “What is this person doing,” and hopefully they’ll say “riding a bike.”</a:t>
            </a:r>
          </a:p>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5</a:t>
            </a:fld>
            <a:endParaRPr lang="en-US"/>
          </a:p>
        </p:txBody>
      </p:sp>
    </p:spTree>
    <p:extLst>
      <p:ext uri="{BB962C8B-B14F-4D97-AF65-F5344CB8AC3E}">
        <p14:creationId xmlns:p14="http://schemas.microsoft.com/office/powerpoint/2010/main" val="1041033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Calibri" panose="020F0502020204030204" pitchFamily="34" charset="0"/>
              <a:buChar char="-"/>
            </a:pPr>
            <a:endParaRPr lang="en-US" sz="1800" dirty="0">
              <a:effectLst/>
              <a:latin typeface="Arial" panose="020B0604020202020204" pitchFamily="34" charset="0"/>
              <a:ea typeface="Arial" panose="020B0604020202020204" pitchFamily="34" charset="0"/>
              <a:cs typeface="Arial" panose="020B0604020202020204" pitchFamily="34" charset="0"/>
            </a:endParaRPr>
          </a:p>
          <a:p>
            <a:pPr marL="342900" marR="0" lvl="0" indent="-342900">
              <a:lnSpc>
                <a:spcPct val="107000"/>
              </a:lnSpc>
              <a:spcBef>
                <a:spcPts val="0"/>
              </a:spcBef>
              <a:spcAft>
                <a:spcPts val="0"/>
              </a:spcAft>
              <a:buFont typeface="Calibri" panose="020F0502020204030204" pitchFamily="34" charset="0"/>
              <a:buChar char="-"/>
            </a:pPr>
            <a:endParaRPr lang="en-US" sz="1800" dirty="0">
              <a:effectLst/>
              <a:latin typeface="Arial" panose="020B0604020202020204" pitchFamily="34" charset="0"/>
              <a:ea typeface="Arial" panose="020B0604020202020204" pitchFamily="34" charset="0"/>
              <a:cs typeface="Arial" panose="020B0604020202020204" pitchFamily="34" charset="0"/>
            </a:endParaRPr>
          </a:p>
          <a:p>
            <a:pPr marL="342900" marR="0" lvl="0" indent="-342900">
              <a:lnSpc>
                <a:spcPct val="107000"/>
              </a:lnSpc>
              <a:spcBef>
                <a:spcPts val="0"/>
              </a:spcBef>
              <a:spcAft>
                <a:spcPts val="0"/>
              </a:spcAft>
              <a:buFont typeface="Calibri" panose="020F0502020204030204" pitchFamily="34" charset="0"/>
              <a:buChar char="-"/>
            </a:pPr>
            <a:r>
              <a:rPr lang="en-US" sz="1800" dirty="0">
                <a:effectLst/>
                <a:latin typeface="Arial" panose="020B0604020202020204" pitchFamily="34" charset="0"/>
                <a:ea typeface="Arial" panose="020B0604020202020204" pitchFamily="34" charset="0"/>
                <a:cs typeface="Arial" panose="020B0604020202020204" pitchFamily="34" charset="0"/>
              </a:rPr>
              <a:t>Physical therapy helps people perform daily movements such as bending and squatting.</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1800" dirty="0">
                <a:effectLst/>
                <a:latin typeface="Arial" panose="020B0604020202020204" pitchFamily="34" charset="0"/>
                <a:ea typeface="Arial" panose="020B0604020202020204" pitchFamily="34" charset="0"/>
                <a:cs typeface="Arial" panose="020B0604020202020204" pitchFamily="34" charset="0"/>
              </a:rPr>
              <a:t>Say “Let me see you bend and touch your toes.”</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1800" dirty="0">
                <a:effectLst/>
                <a:latin typeface="Arial" panose="020B0604020202020204" pitchFamily="34" charset="0"/>
                <a:ea typeface="Arial" panose="020B0604020202020204" pitchFamily="34" charset="0"/>
                <a:cs typeface="Arial" panose="020B0604020202020204" pitchFamily="34" charset="0"/>
              </a:rPr>
              <a:t>Say “Let me see you squat.”</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AEFB637-B57D-4560-B50F-19DE43BA0930}" type="slidenum">
              <a:rPr lang="en-US" smtClean="0"/>
              <a:t>7</a:t>
            </a:fld>
            <a:endParaRPr lang="en-US"/>
          </a:p>
        </p:txBody>
      </p:sp>
    </p:spTree>
    <p:extLst>
      <p:ext uri="{BB962C8B-B14F-4D97-AF65-F5344CB8AC3E}">
        <p14:creationId xmlns:p14="http://schemas.microsoft.com/office/powerpoint/2010/main" val="1533887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Physical therapy helps with Daily Movements</a:t>
            </a:r>
          </a:p>
          <a:p>
            <a:pPr marL="342900" marR="0" lvl="0" indent="-342900">
              <a:lnSpc>
                <a:spcPct val="107000"/>
              </a:lnSpc>
              <a:spcBef>
                <a:spcPts val="0"/>
              </a:spcBef>
              <a:spcAft>
                <a:spcPts val="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They help people do daily movements like bending and squatting</a:t>
            </a:r>
          </a:p>
          <a:p>
            <a:pPr marL="342900" marR="0" lvl="0" indent="-342900">
              <a:lnSpc>
                <a:spcPct val="107000"/>
              </a:lnSpc>
              <a:spcBef>
                <a:spcPts val="0"/>
              </a:spcBef>
              <a:spcAft>
                <a:spcPts val="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Let me see you bend and touch your toes</a:t>
            </a:r>
          </a:p>
          <a:p>
            <a:pPr marL="342900" marR="0" lvl="0" indent="-342900">
              <a:lnSpc>
                <a:spcPct val="107000"/>
              </a:lnSpc>
              <a:spcBef>
                <a:spcPts val="0"/>
              </a:spcBef>
              <a:spcAft>
                <a:spcPts val="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Let me see you squat</a:t>
            </a:r>
          </a:p>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8</a:t>
            </a:fld>
            <a:endParaRPr lang="en-US"/>
          </a:p>
        </p:txBody>
      </p:sp>
    </p:spTree>
    <p:extLst>
      <p:ext uri="{BB962C8B-B14F-4D97-AF65-F5344CB8AC3E}">
        <p14:creationId xmlns:p14="http://schemas.microsoft.com/office/powerpoint/2010/main" val="2108315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Calibri" panose="020F0502020204030204" pitchFamily="34" charset="0"/>
              <a:buChar char="-"/>
            </a:pPr>
            <a:r>
              <a:rPr lang="en-US" sz="1800" dirty="0">
                <a:effectLst/>
                <a:latin typeface="Arial" panose="020B0604020202020204" pitchFamily="34" charset="0"/>
                <a:ea typeface="Arial" panose="020B0604020202020204" pitchFamily="34" charset="0"/>
                <a:cs typeface="Arial" panose="020B0604020202020204" pitchFamily="34" charset="0"/>
              </a:rPr>
              <a:t>Physical therapy helps people do big movements such as jumping.</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1800" dirty="0">
                <a:effectLst/>
                <a:latin typeface="Arial" panose="020B0604020202020204" pitchFamily="34" charset="0"/>
                <a:ea typeface="Arial" panose="020B0604020202020204" pitchFamily="34" charset="0"/>
                <a:cs typeface="Arial" panose="020B0604020202020204" pitchFamily="34" charset="0"/>
              </a:rPr>
              <a:t>Say “Let me see you jump.”</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9</a:t>
            </a:fld>
            <a:endParaRPr lang="en-US"/>
          </a:p>
        </p:txBody>
      </p:sp>
    </p:spTree>
    <p:extLst>
      <p:ext uri="{BB962C8B-B14F-4D97-AF65-F5344CB8AC3E}">
        <p14:creationId xmlns:p14="http://schemas.microsoft.com/office/powerpoint/2010/main" val="3102750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Physical therapy helps people walk.</a:t>
            </a:r>
          </a:p>
          <a:p>
            <a:pPr marL="342900" marR="0" lvl="0" indent="-342900">
              <a:lnSpc>
                <a:spcPct val="107000"/>
              </a:lnSpc>
              <a:spcBef>
                <a:spcPts val="0"/>
              </a:spcBef>
              <a:spcAft>
                <a:spcPts val="0"/>
              </a:spcAft>
              <a:buFont typeface="Calibri" panose="020F050202020403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Physical therapy helps people learn to walk again.</a:t>
            </a:r>
          </a:p>
          <a:p>
            <a:pPr marL="342900" marR="0" lvl="0" indent="-342900">
              <a:lnSpc>
                <a:spcPct val="107000"/>
              </a:lnSpc>
              <a:spcBef>
                <a:spcPts val="0"/>
              </a:spcBef>
              <a:spcAft>
                <a:spcPts val="0"/>
              </a:spcAft>
              <a:buFont typeface="Calibri" panose="020F050202020403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Say “Let me see you walk in place.”</a:t>
            </a:r>
          </a:p>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10</a:t>
            </a:fld>
            <a:endParaRPr lang="en-US"/>
          </a:p>
        </p:txBody>
      </p:sp>
    </p:spTree>
    <p:extLst>
      <p:ext uri="{BB962C8B-B14F-4D97-AF65-F5344CB8AC3E}">
        <p14:creationId xmlns:p14="http://schemas.microsoft.com/office/powerpoint/2010/main" val="8987030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30.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5FFC1F26-87FC-4BD3-8AFD-422F2C41C38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58885BA-5AAA-498B-BD9C-51A615FB918A}"/>
              </a:ext>
            </a:extLst>
          </p:cNvPr>
          <p:cNvSpPr>
            <a:spLocks noGrp="1"/>
          </p:cNvSpPr>
          <p:nvPr>
            <p:ph type="ctrTitle"/>
          </p:nvPr>
        </p:nvSpPr>
        <p:spPr>
          <a:xfrm>
            <a:off x="640080" y="2743200"/>
            <a:ext cx="8229600" cy="1828800"/>
          </a:xfrm>
        </p:spPr>
        <p:txBody>
          <a:bodyPr anchor="t" anchorCtr="0">
            <a:normAutofit/>
          </a:bodyPr>
          <a:lstStyle>
            <a:lvl1pPr algn="l">
              <a:defRPr sz="36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4AF7160-747D-448F-9BAF-FB097E1BBE0D}"/>
              </a:ext>
            </a:extLst>
          </p:cNvPr>
          <p:cNvSpPr>
            <a:spLocks noGrp="1"/>
          </p:cNvSpPr>
          <p:nvPr>
            <p:ph type="subTitle" idx="1"/>
          </p:nvPr>
        </p:nvSpPr>
        <p:spPr>
          <a:xfrm>
            <a:off x="640080" y="4846320"/>
            <a:ext cx="4572000" cy="914400"/>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Rectangle 9">
            <a:extLst>
              <a:ext uri="{FF2B5EF4-FFF2-40B4-BE49-F238E27FC236}">
                <a16:creationId xmlns:a16="http://schemas.microsoft.com/office/drawing/2014/main" id="{1D6A1F45-151E-4A7F-B7F3-AFEC9ED42B0F}"/>
              </a:ext>
            </a:extLst>
          </p:cNvPr>
          <p:cNvSpPr/>
          <p:nvPr userDrawn="1"/>
        </p:nvSpPr>
        <p:spPr>
          <a:xfrm>
            <a:off x="640080" y="6400799"/>
            <a:ext cx="3108960" cy="123111"/>
          </a:xfrm>
          <a:prstGeom prst="rect">
            <a:avLst/>
          </a:prstGeom>
        </p:spPr>
        <p:txBody>
          <a:bodyPr wrap="square" lIns="0" tIns="0" rIns="0" bIns="0">
            <a:spAutoFit/>
          </a:bodyPr>
          <a:lstStyle/>
          <a:p>
            <a:r>
              <a:rPr lang="en-US" sz="800" dirty="0">
                <a:solidFill>
                  <a:schemeClr val="bg1"/>
                </a:solidFill>
                <a:effectLst/>
                <a:latin typeface="Arial" panose="020B0604020202020204" pitchFamily="34" charset="0"/>
                <a:cs typeface="Arial" panose="020B0604020202020204" pitchFamily="34" charset="0"/>
              </a:rPr>
              <a:t>© 2022 American Physical Therapy Association. All rights reserved.</a:t>
            </a:r>
          </a:p>
        </p:txBody>
      </p:sp>
    </p:spTree>
    <p:extLst>
      <p:ext uri="{BB962C8B-B14F-4D97-AF65-F5344CB8AC3E}">
        <p14:creationId xmlns:p14="http://schemas.microsoft.com/office/powerpoint/2010/main" val="147345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w/Full Bleed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65745A1-62F6-4563-92E8-B2EB2AB5BF7B}"/>
              </a:ext>
            </a:extLst>
          </p:cNvPr>
          <p:cNvSpPr>
            <a:spLocks noGrp="1"/>
          </p:cNvSpPr>
          <p:nvPr>
            <p:ph type="pic" sz="quarter" idx="10"/>
          </p:nvPr>
        </p:nvSpPr>
        <p:spPr>
          <a:xfrm>
            <a:off x="0" y="0"/>
            <a:ext cx="12192000" cy="6400800"/>
          </a:xfrm>
        </p:spPr>
        <p:txBody>
          <a:bodyPr/>
          <a:lstStyle>
            <a:lvl1pPr marL="0" indent="0">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72FCE620-1683-4C34-B78B-1E72626860D8}"/>
              </a:ext>
            </a:extLst>
          </p:cNvPr>
          <p:cNvSpPr>
            <a:spLocks noGrp="1"/>
          </p:cNvSpPr>
          <p:nvPr>
            <p:ph type="title"/>
          </p:nvPr>
        </p:nvSpPr>
        <p:spPr/>
        <p:txBody>
          <a:bodyPr/>
          <a:lstStyle/>
          <a:p>
            <a:r>
              <a:rPr lang="en-US"/>
              <a:t>Click to edit Master title style</a:t>
            </a:r>
            <a:endParaRPr lang="en-US" dirty="0"/>
          </a:p>
        </p:txBody>
      </p:sp>
      <p:grpSp>
        <p:nvGrpSpPr>
          <p:cNvPr id="9" name="Group 8">
            <a:extLst>
              <a:ext uri="{FF2B5EF4-FFF2-40B4-BE49-F238E27FC236}">
                <a16:creationId xmlns:a16="http://schemas.microsoft.com/office/drawing/2014/main" id="{FC4BB72A-F555-4541-B2F4-687658B2704C}"/>
              </a:ext>
            </a:extLst>
          </p:cNvPr>
          <p:cNvGrpSpPr/>
          <p:nvPr userDrawn="1"/>
        </p:nvGrpSpPr>
        <p:grpSpPr>
          <a:xfrm>
            <a:off x="0" y="6400800"/>
            <a:ext cx="12192000" cy="457200"/>
            <a:chOff x="0" y="6400800"/>
            <a:chExt cx="12192000" cy="457200"/>
          </a:xfrm>
        </p:grpSpPr>
        <p:sp>
          <p:nvSpPr>
            <p:cNvPr id="11" name="Rectangle 10">
              <a:extLst>
                <a:ext uri="{FF2B5EF4-FFF2-40B4-BE49-F238E27FC236}">
                  <a16:creationId xmlns:a16="http://schemas.microsoft.com/office/drawing/2014/main" id="{467837F5-09EC-4910-8C5F-7074A6EA971B}"/>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close up of a sign&#10;&#10;Description automatically generated">
              <a:extLst>
                <a:ext uri="{FF2B5EF4-FFF2-40B4-BE49-F238E27FC236}">
                  <a16:creationId xmlns:a16="http://schemas.microsoft.com/office/drawing/2014/main" id="{913E1CB3-94A2-4BE7-A665-A5E77990FA6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3682161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w/Media">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D42FA504-F343-4C47-A90A-ADE7F405F73F}"/>
              </a:ext>
            </a:extLst>
          </p:cNvPr>
          <p:cNvSpPr>
            <a:spLocks noGrp="1"/>
          </p:cNvSpPr>
          <p:nvPr>
            <p:ph type="media" sz="quarter" idx="10"/>
          </p:nvPr>
        </p:nvSpPr>
        <p:spPr>
          <a:xfrm>
            <a:off x="0" y="0"/>
            <a:ext cx="12192000" cy="6400800"/>
          </a:xfrm>
        </p:spPr>
        <p:txBody>
          <a:bodyPr/>
          <a:lstStyle>
            <a:lvl1pPr marL="0" indent="0">
              <a:buNone/>
              <a:defRPr/>
            </a:lvl1pPr>
          </a:lstStyle>
          <a:p>
            <a:r>
              <a:rPr lang="en-US"/>
              <a:t>Click icon to add media</a:t>
            </a:r>
            <a:endParaRPr lang="en-US" dirty="0"/>
          </a:p>
        </p:txBody>
      </p:sp>
      <p:sp>
        <p:nvSpPr>
          <p:cNvPr id="2" name="Title 1">
            <a:extLst>
              <a:ext uri="{FF2B5EF4-FFF2-40B4-BE49-F238E27FC236}">
                <a16:creationId xmlns:a16="http://schemas.microsoft.com/office/drawing/2014/main" id="{07415F45-B30A-487B-84E0-8808D0D58BE3}"/>
              </a:ext>
            </a:extLst>
          </p:cNvPr>
          <p:cNvSpPr>
            <a:spLocks noGrp="1"/>
          </p:cNvSpPr>
          <p:nvPr>
            <p:ph type="title"/>
          </p:nvPr>
        </p:nvSpPr>
        <p:spPr/>
        <p:txBody>
          <a:bodyPr/>
          <a:lstStyle/>
          <a:p>
            <a:r>
              <a:rPr lang="en-US"/>
              <a:t>Click to edit Master title style</a:t>
            </a:r>
            <a:endParaRPr lang="en-US" dirty="0"/>
          </a:p>
        </p:txBody>
      </p:sp>
      <p:grpSp>
        <p:nvGrpSpPr>
          <p:cNvPr id="8" name="Group 7">
            <a:extLst>
              <a:ext uri="{FF2B5EF4-FFF2-40B4-BE49-F238E27FC236}">
                <a16:creationId xmlns:a16="http://schemas.microsoft.com/office/drawing/2014/main" id="{A2985578-F2CD-416A-93C7-5E1A37372E47}"/>
              </a:ext>
            </a:extLst>
          </p:cNvPr>
          <p:cNvGrpSpPr/>
          <p:nvPr userDrawn="1"/>
        </p:nvGrpSpPr>
        <p:grpSpPr>
          <a:xfrm>
            <a:off x="0" y="6400800"/>
            <a:ext cx="12192000" cy="457200"/>
            <a:chOff x="0" y="6400800"/>
            <a:chExt cx="12192000" cy="457200"/>
          </a:xfrm>
        </p:grpSpPr>
        <p:sp>
          <p:nvSpPr>
            <p:cNvPr id="9" name="Rectangle 8">
              <a:extLst>
                <a:ext uri="{FF2B5EF4-FFF2-40B4-BE49-F238E27FC236}">
                  <a16:creationId xmlns:a16="http://schemas.microsoft.com/office/drawing/2014/main" id="{A12C699D-7D2F-474A-8836-C19CC60443FE}"/>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 up of a sign&#10;&#10;Description automatically generated">
              <a:extLst>
                <a:ext uri="{FF2B5EF4-FFF2-40B4-BE49-F238E27FC236}">
                  <a16:creationId xmlns:a16="http://schemas.microsoft.com/office/drawing/2014/main" id="{5CAAC025-B907-41A0-AE69-010D2CAA831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2357829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sh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F720F-4AC9-4752-A836-935ABA80AAF4}"/>
              </a:ext>
            </a:extLst>
          </p:cNvPr>
          <p:cNvSpPr>
            <a:spLocks noGrp="1"/>
          </p:cNvSpPr>
          <p:nvPr>
            <p:ph type="title"/>
          </p:nvPr>
        </p:nvSpPr>
        <p:spPr/>
        <p:txBody>
          <a:bodyPr/>
          <a:lstStyle/>
          <a:p>
            <a:r>
              <a:rPr lang="en-US"/>
              <a:t>Click to edit Master title style</a:t>
            </a:r>
          </a:p>
        </p:txBody>
      </p:sp>
      <p:sp>
        <p:nvSpPr>
          <p:cNvPr id="4" name="Picture Placeholder 3">
            <a:extLst>
              <a:ext uri="{FF2B5EF4-FFF2-40B4-BE49-F238E27FC236}">
                <a16:creationId xmlns:a16="http://schemas.microsoft.com/office/drawing/2014/main" id="{3216C19A-F5F3-4863-A1C7-549E63253DB2}"/>
              </a:ext>
            </a:extLst>
          </p:cNvPr>
          <p:cNvSpPr>
            <a:spLocks noGrp="1" noChangeAspect="1"/>
          </p:cNvSpPr>
          <p:nvPr>
            <p:ph type="pic" sz="quarter" idx="10"/>
          </p:nvPr>
        </p:nvSpPr>
        <p:spPr>
          <a:xfrm>
            <a:off x="708342" y="1705474"/>
            <a:ext cx="2286000" cy="2286000"/>
          </a:xfrm>
          <a:prstGeom prst="ellipse">
            <a:avLst/>
          </a:prstGeom>
          <a:ln>
            <a:noFill/>
          </a:ln>
        </p:spPr>
        <p:txBody>
          <a:bodyPr/>
          <a:lstStyle>
            <a:lvl1pPr marL="0" indent="0">
              <a:buNone/>
              <a:defRPr/>
            </a:lvl1pPr>
          </a:lstStyle>
          <a:p>
            <a:r>
              <a:rPr lang="en-US"/>
              <a:t>Click icon to add picture</a:t>
            </a:r>
            <a:endParaRPr lang="en-US" dirty="0"/>
          </a:p>
        </p:txBody>
      </p:sp>
      <p:sp>
        <p:nvSpPr>
          <p:cNvPr id="8" name="Picture Placeholder 3">
            <a:extLst>
              <a:ext uri="{FF2B5EF4-FFF2-40B4-BE49-F238E27FC236}">
                <a16:creationId xmlns:a16="http://schemas.microsoft.com/office/drawing/2014/main" id="{878D1872-224B-4415-B66D-B62B4EF1646F}"/>
              </a:ext>
            </a:extLst>
          </p:cNvPr>
          <p:cNvSpPr>
            <a:spLocks noGrp="1" noChangeAspect="1"/>
          </p:cNvSpPr>
          <p:nvPr>
            <p:ph type="pic" sz="quarter" idx="12"/>
          </p:nvPr>
        </p:nvSpPr>
        <p:spPr>
          <a:xfrm>
            <a:off x="3496491" y="1705474"/>
            <a:ext cx="2286000" cy="2286000"/>
          </a:xfrm>
          <a:prstGeom prst="ellipse">
            <a:avLst/>
          </a:prstGeom>
          <a:ln>
            <a:noFill/>
          </a:ln>
        </p:spPr>
        <p:txBody>
          <a:bodyPr/>
          <a:lstStyle>
            <a:lvl1pPr marL="0" indent="0">
              <a:buNone/>
              <a:defRPr/>
            </a:lvl1pPr>
          </a:lstStyle>
          <a:p>
            <a:r>
              <a:rPr lang="en-US"/>
              <a:t>Click icon to add picture</a:t>
            </a:r>
            <a:endParaRPr lang="en-US" dirty="0"/>
          </a:p>
        </p:txBody>
      </p:sp>
      <p:sp>
        <p:nvSpPr>
          <p:cNvPr id="11" name="Picture Placeholder 3">
            <a:extLst>
              <a:ext uri="{FF2B5EF4-FFF2-40B4-BE49-F238E27FC236}">
                <a16:creationId xmlns:a16="http://schemas.microsoft.com/office/drawing/2014/main" id="{6432C2AA-8BAA-4E23-92B0-AE9C31CE0412}"/>
              </a:ext>
            </a:extLst>
          </p:cNvPr>
          <p:cNvSpPr>
            <a:spLocks noGrp="1" noChangeAspect="1"/>
          </p:cNvSpPr>
          <p:nvPr>
            <p:ph type="pic" sz="quarter" idx="14"/>
          </p:nvPr>
        </p:nvSpPr>
        <p:spPr>
          <a:xfrm>
            <a:off x="6284640" y="1705474"/>
            <a:ext cx="2286000" cy="2286000"/>
          </a:xfrm>
          <a:prstGeom prst="ellipse">
            <a:avLst/>
          </a:prstGeom>
          <a:ln>
            <a:noFill/>
          </a:ln>
        </p:spPr>
        <p:txBody>
          <a:bodyPr/>
          <a:lstStyle>
            <a:lvl1pPr marL="0" indent="0">
              <a:buNone/>
              <a:defRPr/>
            </a:lvl1pPr>
          </a:lstStyle>
          <a:p>
            <a:r>
              <a:rPr lang="en-US"/>
              <a:t>Click icon to add picture</a:t>
            </a:r>
            <a:endParaRPr lang="en-US" dirty="0"/>
          </a:p>
        </p:txBody>
      </p:sp>
      <p:sp>
        <p:nvSpPr>
          <p:cNvPr id="14" name="Picture Placeholder 3">
            <a:extLst>
              <a:ext uri="{FF2B5EF4-FFF2-40B4-BE49-F238E27FC236}">
                <a16:creationId xmlns:a16="http://schemas.microsoft.com/office/drawing/2014/main" id="{BFED39F0-CC8F-4B41-8755-08DC9822084D}"/>
              </a:ext>
            </a:extLst>
          </p:cNvPr>
          <p:cNvSpPr>
            <a:spLocks noGrp="1" noChangeAspect="1"/>
          </p:cNvSpPr>
          <p:nvPr>
            <p:ph type="pic" sz="quarter" idx="16"/>
          </p:nvPr>
        </p:nvSpPr>
        <p:spPr>
          <a:xfrm>
            <a:off x="9072789" y="1705474"/>
            <a:ext cx="2286000" cy="2286000"/>
          </a:xfrm>
          <a:prstGeom prst="ellipse">
            <a:avLst/>
          </a:prstGeom>
          <a:ln>
            <a:noFill/>
          </a:ln>
        </p:spPr>
        <p:txBody>
          <a:bodyPr/>
          <a:lstStyle>
            <a:lvl1pPr marL="0" indent="0">
              <a:buNone/>
              <a:defRPr/>
            </a:lvl1pPr>
          </a:lstStyle>
          <a:p>
            <a:r>
              <a:rPr lang="en-US"/>
              <a:t>Click icon to add picture</a:t>
            </a:r>
            <a:endParaRPr lang="en-US" dirty="0"/>
          </a:p>
        </p:txBody>
      </p:sp>
      <p:sp>
        <p:nvSpPr>
          <p:cNvPr id="21" name="Text Placeholder 20">
            <a:extLst>
              <a:ext uri="{FF2B5EF4-FFF2-40B4-BE49-F238E27FC236}">
                <a16:creationId xmlns:a16="http://schemas.microsoft.com/office/drawing/2014/main" id="{DC1226DD-EDFF-43D0-BB5B-7F43E23CB760}"/>
              </a:ext>
            </a:extLst>
          </p:cNvPr>
          <p:cNvSpPr>
            <a:spLocks noGrp="1"/>
          </p:cNvSpPr>
          <p:nvPr>
            <p:ph type="body" sz="quarter" idx="18"/>
          </p:nvPr>
        </p:nvSpPr>
        <p:spPr>
          <a:xfrm>
            <a:off x="617061" y="4324078"/>
            <a:ext cx="2468880" cy="1555750"/>
          </a:xfrm>
        </p:spPr>
        <p:txBody>
          <a:bodyPr/>
          <a:lstStyle>
            <a:lvl1pPr marL="0" indent="0">
              <a:buNone/>
              <a:defRPr sz="1600" b="1"/>
            </a:lvl1pPr>
            <a:lvl2pPr marL="274320" indent="0">
              <a:buNone/>
              <a:defRPr sz="1400"/>
            </a:lvl2pPr>
            <a:lvl3pPr marL="548640" indent="0">
              <a:buNone/>
              <a:defRPr sz="1400"/>
            </a:lvl3pPr>
            <a:lvl4pPr marL="822960" indent="0">
              <a:buNone/>
              <a:defRPr sz="1400"/>
            </a:lvl4pPr>
            <a:lvl5pPr marL="109728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20">
            <a:extLst>
              <a:ext uri="{FF2B5EF4-FFF2-40B4-BE49-F238E27FC236}">
                <a16:creationId xmlns:a16="http://schemas.microsoft.com/office/drawing/2014/main" id="{BCB071A6-2EE8-4E28-A201-D82CE5589715}"/>
              </a:ext>
            </a:extLst>
          </p:cNvPr>
          <p:cNvSpPr>
            <a:spLocks noGrp="1"/>
          </p:cNvSpPr>
          <p:nvPr>
            <p:ph type="body" sz="quarter" idx="19"/>
          </p:nvPr>
        </p:nvSpPr>
        <p:spPr>
          <a:xfrm>
            <a:off x="3405210" y="4324078"/>
            <a:ext cx="2468880" cy="1555750"/>
          </a:xfrm>
        </p:spPr>
        <p:txBody>
          <a:bodyPr/>
          <a:lstStyle>
            <a:lvl1pPr marL="0" indent="0">
              <a:buNone/>
              <a:defRPr sz="1600" b="1"/>
            </a:lvl1pPr>
            <a:lvl2pPr marL="274320" indent="0">
              <a:buNone/>
              <a:defRPr sz="1400"/>
            </a:lvl2pPr>
            <a:lvl3pPr marL="548640" indent="0">
              <a:buNone/>
              <a:defRPr sz="1400"/>
            </a:lvl3pPr>
            <a:lvl4pPr marL="822960" indent="0">
              <a:buNone/>
              <a:defRPr sz="1400"/>
            </a:lvl4pPr>
            <a:lvl5pPr marL="109728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20">
            <a:extLst>
              <a:ext uri="{FF2B5EF4-FFF2-40B4-BE49-F238E27FC236}">
                <a16:creationId xmlns:a16="http://schemas.microsoft.com/office/drawing/2014/main" id="{10B02836-9DAB-4365-B234-A1C257DFA5B8}"/>
              </a:ext>
            </a:extLst>
          </p:cNvPr>
          <p:cNvSpPr>
            <a:spLocks noGrp="1"/>
          </p:cNvSpPr>
          <p:nvPr>
            <p:ph type="body" sz="quarter" idx="20"/>
          </p:nvPr>
        </p:nvSpPr>
        <p:spPr>
          <a:xfrm>
            <a:off x="6193200" y="4324078"/>
            <a:ext cx="2468880" cy="1555750"/>
          </a:xfrm>
        </p:spPr>
        <p:txBody>
          <a:bodyPr/>
          <a:lstStyle>
            <a:lvl1pPr marL="0" indent="0">
              <a:buNone/>
              <a:defRPr sz="1600" b="1"/>
            </a:lvl1pPr>
            <a:lvl2pPr marL="274320" indent="0">
              <a:buNone/>
              <a:defRPr sz="1400"/>
            </a:lvl2pPr>
            <a:lvl3pPr marL="548640" indent="0">
              <a:buNone/>
              <a:defRPr sz="1400"/>
            </a:lvl3pPr>
            <a:lvl4pPr marL="822960" indent="0">
              <a:buNone/>
              <a:defRPr sz="1400"/>
            </a:lvl4pPr>
            <a:lvl5pPr marL="109728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20">
            <a:extLst>
              <a:ext uri="{FF2B5EF4-FFF2-40B4-BE49-F238E27FC236}">
                <a16:creationId xmlns:a16="http://schemas.microsoft.com/office/drawing/2014/main" id="{DBE2EB0E-A3B6-4867-9EB8-2813D5F304A0}"/>
              </a:ext>
            </a:extLst>
          </p:cNvPr>
          <p:cNvSpPr>
            <a:spLocks noGrp="1"/>
          </p:cNvSpPr>
          <p:nvPr>
            <p:ph type="body" sz="quarter" idx="21"/>
          </p:nvPr>
        </p:nvSpPr>
        <p:spPr>
          <a:xfrm>
            <a:off x="8981190" y="4324078"/>
            <a:ext cx="2468880" cy="1555750"/>
          </a:xfrm>
        </p:spPr>
        <p:txBody>
          <a:bodyPr/>
          <a:lstStyle>
            <a:lvl1pPr marL="0" indent="0">
              <a:buNone/>
              <a:defRPr sz="1600" b="1"/>
            </a:lvl1pPr>
            <a:lvl2pPr marL="274320" indent="0">
              <a:buNone/>
              <a:defRPr sz="1400"/>
            </a:lvl2pPr>
            <a:lvl3pPr marL="548640" indent="0">
              <a:buNone/>
              <a:defRPr sz="1400"/>
            </a:lvl3pPr>
            <a:lvl4pPr marL="822960" indent="0">
              <a:buNone/>
              <a:defRPr sz="1400"/>
            </a:lvl4pPr>
            <a:lvl5pPr marL="109728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5" name="Group 14">
            <a:extLst>
              <a:ext uri="{FF2B5EF4-FFF2-40B4-BE49-F238E27FC236}">
                <a16:creationId xmlns:a16="http://schemas.microsoft.com/office/drawing/2014/main" id="{5C76EFC1-A707-45EF-B95C-B04DFAFDFC77}"/>
              </a:ext>
            </a:extLst>
          </p:cNvPr>
          <p:cNvGrpSpPr/>
          <p:nvPr userDrawn="1"/>
        </p:nvGrpSpPr>
        <p:grpSpPr>
          <a:xfrm>
            <a:off x="0" y="6400800"/>
            <a:ext cx="12192000" cy="457200"/>
            <a:chOff x="0" y="6400800"/>
            <a:chExt cx="12192000" cy="457200"/>
          </a:xfrm>
        </p:grpSpPr>
        <p:sp>
          <p:nvSpPr>
            <p:cNvPr id="16" name="Rectangle 15">
              <a:extLst>
                <a:ext uri="{FF2B5EF4-FFF2-40B4-BE49-F238E27FC236}">
                  <a16:creationId xmlns:a16="http://schemas.microsoft.com/office/drawing/2014/main" id="{1FC882AE-B31F-4EA3-863D-7975CBD48CB2}"/>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close up of a sign&#10;&#10;Description automatically generated">
              <a:extLst>
                <a:ext uri="{FF2B5EF4-FFF2-40B4-BE49-F238E27FC236}">
                  <a16:creationId xmlns:a16="http://schemas.microsoft.com/office/drawing/2014/main" id="{D972699C-A0B3-4460-9AA0-14FB8E1EED8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24826692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CE620-1683-4C34-B78B-1E72626860D8}"/>
              </a:ext>
            </a:extLst>
          </p:cNvPr>
          <p:cNvSpPr>
            <a:spLocks noGrp="1"/>
          </p:cNvSpPr>
          <p:nvPr>
            <p:ph type="title"/>
          </p:nvPr>
        </p:nvSpPr>
        <p:spPr/>
        <p:txBody>
          <a:bodyPr/>
          <a:lstStyle/>
          <a:p>
            <a:r>
              <a:rPr lang="en-US"/>
              <a:t>Click to edit Master title style</a:t>
            </a:r>
            <a:endParaRPr lang="en-US" dirty="0"/>
          </a:p>
        </p:txBody>
      </p:sp>
      <p:grpSp>
        <p:nvGrpSpPr>
          <p:cNvPr id="9" name="Group 8">
            <a:extLst>
              <a:ext uri="{FF2B5EF4-FFF2-40B4-BE49-F238E27FC236}">
                <a16:creationId xmlns:a16="http://schemas.microsoft.com/office/drawing/2014/main" id="{3FD56D9A-E2A1-4797-8E05-0700041A1255}"/>
              </a:ext>
            </a:extLst>
          </p:cNvPr>
          <p:cNvGrpSpPr/>
          <p:nvPr userDrawn="1"/>
        </p:nvGrpSpPr>
        <p:grpSpPr>
          <a:xfrm>
            <a:off x="0" y="6400800"/>
            <a:ext cx="12192000" cy="457200"/>
            <a:chOff x="0" y="6400800"/>
            <a:chExt cx="12192000" cy="457200"/>
          </a:xfrm>
        </p:grpSpPr>
        <p:sp>
          <p:nvSpPr>
            <p:cNvPr id="10" name="Rectangle 9">
              <a:extLst>
                <a:ext uri="{FF2B5EF4-FFF2-40B4-BE49-F238E27FC236}">
                  <a16:creationId xmlns:a16="http://schemas.microsoft.com/office/drawing/2014/main" id="{DE494F40-9065-42F9-B00B-17B331F41771}"/>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close up of a sign&#10;&#10;Description automatically generated">
              <a:extLst>
                <a:ext uri="{FF2B5EF4-FFF2-40B4-BE49-F238E27FC236}">
                  <a16:creationId xmlns:a16="http://schemas.microsoft.com/office/drawing/2014/main" id="{5B8FD3D7-5D03-4E01-9EB3-284FF097032F}"/>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23818695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9490255-3216-4C28-8FD0-63DDA84E8658}"/>
              </a:ext>
            </a:extLst>
          </p:cNvPr>
          <p:cNvGrpSpPr/>
          <p:nvPr userDrawn="1"/>
        </p:nvGrpSpPr>
        <p:grpSpPr>
          <a:xfrm>
            <a:off x="0" y="6400800"/>
            <a:ext cx="12192000" cy="457200"/>
            <a:chOff x="0" y="6400800"/>
            <a:chExt cx="12192000" cy="457200"/>
          </a:xfrm>
        </p:grpSpPr>
        <p:sp>
          <p:nvSpPr>
            <p:cNvPr id="9" name="Rectangle 8">
              <a:extLst>
                <a:ext uri="{FF2B5EF4-FFF2-40B4-BE49-F238E27FC236}">
                  <a16:creationId xmlns:a16="http://schemas.microsoft.com/office/drawing/2014/main" id="{72E71B2B-59D8-40F2-8F3C-60F4C4D95AB4}"/>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 up of a sign&#10;&#10;Description automatically generated">
              <a:extLst>
                <a:ext uri="{FF2B5EF4-FFF2-40B4-BE49-F238E27FC236}">
                  <a16:creationId xmlns:a16="http://schemas.microsoft.com/office/drawing/2014/main" id="{D5C68C83-0FC1-4E5A-A97F-326C7403BFF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26812558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ECA8F5-54F5-41E9-A86A-C08173CB630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A6DD60B-04AC-4490-A815-095E9271F815}"/>
              </a:ext>
            </a:extLst>
          </p:cNvPr>
          <p:cNvSpPr>
            <a:spLocks noGrp="1"/>
          </p:cNvSpPr>
          <p:nvPr>
            <p:ph type="title"/>
          </p:nvPr>
        </p:nvSpPr>
        <p:spPr>
          <a:xfrm>
            <a:off x="640080" y="1005839"/>
            <a:ext cx="7315200" cy="3474720"/>
          </a:xfrm>
        </p:spPr>
        <p:txBody>
          <a:bodyPr>
            <a:noAutofit/>
          </a:bodyPr>
          <a:lstStyle>
            <a:lvl1pPr>
              <a:defRPr sz="72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5281184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ission Statem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ECA8F5-54F5-41E9-A86A-C08173CB6306}"/>
              </a:ext>
            </a:extLst>
          </p:cNvPr>
          <p:cNvPicPr>
            <a:picLocks noChangeAspect="1"/>
          </p:cNvPicPr>
          <p:nvPr userDrawn="1"/>
        </p:nvPicPr>
        <p:blipFill>
          <a:blip r:embed="rId2"/>
          <a:src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D1DE1E70-4A54-450A-829E-00644A927BBA}"/>
              </a:ext>
            </a:extLst>
          </p:cNvPr>
          <p:cNvSpPr txBox="1"/>
          <p:nvPr userDrawn="1"/>
        </p:nvSpPr>
        <p:spPr>
          <a:xfrm>
            <a:off x="640080" y="1005840"/>
            <a:ext cx="6400800" cy="2286000"/>
          </a:xfrm>
          <a:prstGeom prst="rect">
            <a:avLst/>
          </a:prstGeom>
          <a:noFill/>
        </p:spPr>
        <p:txBody>
          <a:bodyPr wrap="square" rtlCol="0">
            <a:spAutoFit/>
          </a:bodyPr>
          <a:lstStyle/>
          <a:p>
            <a:r>
              <a:rPr lang="en-US" sz="4000" dirty="0">
                <a:solidFill>
                  <a:schemeClr val="bg1"/>
                </a:solidFill>
                <a:latin typeface="+mj-lt"/>
              </a:rPr>
              <a:t>Building a community that advances the profession of physical therapy to improve the health of society.</a:t>
            </a:r>
          </a:p>
        </p:txBody>
      </p:sp>
    </p:spTree>
    <p:extLst>
      <p:ext uri="{BB962C8B-B14F-4D97-AF65-F5344CB8AC3E}">
        <p14:creationId xmlns:p14="http://schemas.microsoft.com/office/powerpoint/2010/main" val="5697280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plash">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55E69B-FC88-47FB-8C2F-EDDE854C1D0C}"/>
              </a:ext>
            </a:extLst>
          </p:cNvPr>
          <p:cNvPicPr>
            <a:picLocks noChangeAspect="1"/>
          </p:cNvPicPr>
          <p:nvPr userDrawn="1"/>
        </p:nvPicPr>
        <p:blipFill>
          <a:blip r:embed="rId2"/>
          <a:srcRect/>
          <a:stretch/>
        </p:blipFill>
        <p:spPr>
          <a:xfrm>
            <a:off x="1981200" y="1409700"/>
            <a:ext cx="8229600" cy="4038599"/>
          </a:xfrm>
          <a:prstGeom prst="rect">
            <a:avLst/>
          </a:prstGeom>
        </p:spPr>
      </p:pic>
    </p:spTree>
    <p:extLst>
      <p:ext uri="{BB962C8B-B14F-4D97-AF65-F5344CB8AC3E}">
        <p14:creationId xmlns:p14="http://schemas.microsoft.com/office/powerpoint/2010/main" val="328974047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branded Title Slide">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5FFC1F26-87FC-4BD3-8AFD-422F2C41C38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2275608"/>
            <a:ext cx="12192000" cy="4582391"/>
          </a:xfrm>
          <a:prstGeom prst="rect">
            <a:avLst/>
          </a:prstGeom>
        </p:spPr>
      </p:pic>
      <p:sp>
        <p:nvSpPr>
          <p:cNvPr id="2" name="Title 1">
            <a:extLst>
              <a:ext uri="{FF2B5EF4-FFF2-40B4-BE49-F238E27FC236}">
                <a16:creationId xmlns:a16="http://schemas.microsoft.com/office/drawing/2014/main" id="{658885BA-5AAA-498B-BD9C-51A615FB918A}"/>
              </a:ext>
            </a:extLst>
          </p:cNvPr>
          <p:cNvSpPr>
            <a:spLocks noGrp="1"/>
          </p:cNvSpPr>
          <p:nvPr>
            <p:ph type="ctrTitle"/>
          </p:nvPr>
        </p:nvSpPr>
        <p:spPr>
          <a:xfrm>
            <a:off x="640080" y="2743200"/>
            <a:ext cx="8229600" cy="1828800"/>
          </a:xfrm>
        </p:spPr>
        <p:txBody>
          <a:bodyPr anchor="t" anchorCtr="0">
            <a:normAutofit/>
          </a:bodyPr>
          <a:lstStyle>
            <a:lvl1pPr algn="l">
              <a:defRPr sz="36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4AF7160-747D-448F-9BAF-FB097E1BBE0D}"/>
              </a:ext>
            </a:extLst>
          </p:cNvPr>
          <p:cNvSpPr>
            <a:spLocks noGrp="1"/>
          </p:cNvSpPr>
          <p:nvPr>
            <p:ph type="subTitle" idx="1"/>
          </p:nvPr>
        </p:nvSpPr>
        <p:spPr>
          <a:xfrm>
            <a:off x="640080" y="4846320"/>
            <a:ext cx="4572000" cy="914400"/>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Rectangle 9">
            <a:extLst>
              <a:ext uri="{FF2B5EF4-FFF2-40B4-BE49-F238E27FC236}">
                <a16:creationId xmlns:a16="http://schemas.microsoft.com/office/drawing/2014/main" id="{1D6A1F45-151E-4A7F-B7F3-AFEC9ED42B0F}"/>
              </a:ext>
            </a:extLst>
          </p:cNvPr>
          <p:cNvSpPr/>
          <p:nvPr userDrawn="1"/>
        </p:nvSpPr>
        <p:spPr>
          <a:xfrm>
            <a:off x="640080" y="6400799"/>
            <a:ext cx="3108960" cy="123111"/>
          </a:xfrm>
          <a:prstGeom prst="rect">
            <a:avLst/>
          </a:prstGeom>
        </p:spPr>
        <p:txBody>
          <a:bodyPr wrap="square" lIns="0" tIns="0" rIns="0" bIns="0">
            <a:spAutoFit/>
          </a:bodyPr>
          <a:lstStyle/>
          <a:p>
            <a:r>
              <a:rPr lang="en-US" sz="800" dirty="0">
                <a:solidFill>
                  <a:schemeClr val="bg1"/>
                </a:solidFill>
                <a:effectLst/>
                <a:latin typeface="Arial" panose="020B0604020202020204" pitchFamily="34" charset="0"/>
                <a:cs typeface="Arial" panose="020B0604020202020204" pitchFamily="34" charset="0"/>
              </a:rPr>
              <a:t>© 2021 American Physical Therapy Association. All rights reserved.</a:t>
            </a:r>
          </a:p>
        </p:txBody>
      </p:sp>
      <p:sp>
        <p:nvSpPr>
          <p:cNvPr id="7" name="Text Placeholder 4">
            <a:extLst>
              <a:ext uri="{FF2B5EF4-FFF2-40B4-BE49-F238E27FC236}">
                <a16:creationId xmlns:a16="http://schemas.microsoft.com/office/drawing/2014/main" id="{E797E1AF-92E0-0548-9723-0D16A6C203E6}"/>
              </a:ext>
            </a:extLst>
          </p:cNvPr>
          <p:cNvSpPr>
            <a:spLocks noGrp="1"/>
          </p:cNvSpPr>
          <p:nvPr>
            <p:ph type="body" sz="quarter" idx="10" hasCustomPrompt="1"/>
          </p:nvPr>
        </p:nvSpPr>
        <p:spPr>
          <a:xfrm>
            <a:off x="8541327" y="457201"/>
            <a:ext cx="3117273" cy="1631372"/>
          </a:xfrm>
        </p:spPr>
        <p:txBody>
          <a:bodyPr/>
          <a:lstStyle>
            <a:lvl1pPr marL="0" indent="0">
              <a:buFontTx/>
              <a:buNone/>
              <a:defRPr/>
            </a:lvl1pPr>
            <a:lvl2pPr marL="274320" indent="0">
              <a:buFontTx/>
              <a:buNone/>
              <a:defRPr/>
            </a:lvl2pPr>
            <a:lvl3pPr marL="548640" indent="0">
              <a:buFontTx/>
              <a:buNone/>
              <a:defRPr/>
            </a:lvl3pPr>
            <a:lvl4pPr marL="822960" indent="0">
              <a:buFontTx/>
              <a:buNone/>
              <a:defRPr/>
            </a:lvl4pPr>
            <a:lvl5pPr marL="1097280" indent="0">
              <a:buFontTx/>
              <a:buNone/>
              <a:defRPr/>
            </a:lvl5pPr>
          </a:lstStyle>
          <a:p>
            <a:pPr lvl="0"/>
            <a:r>
              <a:rPr lang="en-US" dirty="0"/>
              <a:t>Request logo lockup from brand@apta.org</a:t>
            </a:r>
          </a:p>
        </p:txBody>
      </p:sp>
    </p:spTree>
    <p:extLst>
      <p:ext uri="{BB962C8B-B14F-4D97-AF65-F5344CB8AC3E}">
        <p14:creationId xmlns:p14="http://schemas.microsoft.com/office/powerpoint/2010/main" val="2288402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B67E0-DC90-4DAD-B9F5-C2DD0F5EE7CE}"/>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85FC71D-1510-4D7E-A09B-7BA95DC3987D}"/>
              </a:ext>
            </a:extLst>
          </p:cNvPr>
          <p:cNvSpPr>
            <a:spLocks noGrp="1"/>
          </p:cNvSpPr>
          <p:nvPr>
            <p:ph idx="1"/>
          </p:nvPr>
        </p:nvSpPr>
        <p:spPr>
          <a:xfrm>
            <a:off x="640080" y="1463040"/>
            <a:ext cx="100584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6" name="Group 5">
            <a:extLst>
              <a:ext uri="{FF2B5EF4-FFF2-40B4-BE49-F238E27FC236}">
                <a16:creationId xmlns:a16="http://schemas.microsoft.com/office/drawing/2014/main" id="{4BD4E7A3-BE84-4591-9AA2-D2B5C2616E68}"/>
              </a:ext>
            </a:extLst>
          </p:cNvPr>
          <p:cNvGrpSpPr/>
          <p:nvPr userDrawn="1"/>
        </p:nvGrpSpPr>
        <p:grpSpPr>
          <a:xfrm>
            <a:off x="0" y="6400800"/>
            <a:ext cx="12192000" cy="457200"/>
            <a:chOff x="0" y="6400800"/>
            <a:chExt cx="12192000" cy="457200"/>
          </a:xfrm>
        </p:grpSpPr>
        <p:sp>
          <p:nvSpPr>
            <p:cNvPr id="10" name="Rectangle 9">
              <a:extLst>
                <a:ext uri="{FF2B5EF4-FFF2-40B4-BE49-F238E27FC236}">
                  <a16:creationId xmlns:a16="http://schemas.microsoft.com/office/drawing/2014/main" id="{5EE04567-A6A8-4EE0-AA53-C05D522DA14B}"/>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sign&#10;&#10;Description automatically generated">
              <a:extLst>
                <a:ext uri="{FF2B5EF4-FFF2-40B4-BE49-F238E27FC236}">
                  <a16:creationId xmlns:a16="http://schemas.microsoft.com/office/drawing/2014/main" id="{BE35D198-F9C3-43D8-985A-D35C2F03114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2829661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Intro Paragraph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B67E0-DC90-4DAD-B9F5-C2DD0F5EE7CE}"/>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85FC71D-1510-4D7E-A09B-7BA95DC3987D}"/>
              </a:ext>
            </a:extLst>
          </p:cNvPr>
          <p:cNvSpPr>
            <a:spLocks noGrp="1"/>
          </p:cNvSpPr>
          <p:nvPr>
            <p:ph idx="1"/>
          </p:nvPr>
        </p:nvSpPr>
        <p:spPr>
          <a:xfrm>
            <a:off x="640080" y="2926080"/>
            <a:ext cx="10058400" cy="2980755"/>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D0A4786C-46FE-44BD-BA3B-EBCED400E57C}"/>
              </a:ext>
            </a:extLst>
          </p:cNvPr>
          <p:cNvSpPr>
            <a:spLocks noGrp="1"/>
          </p:cNvSpPr>
          <p:nvPr>
            <p:ph type="body" sz="quarter" idx="10"/>
          </p:nvPr>
        </p:nvSpPr>
        <p:spPr>
          <a:xfrm>
            <a:off x="640080" y="1463675"/>
            <a:ext cx="10058400" cy="1371600"/>
          </a:xfrm>
        </p:spPr>
        <p:txBody>
          <a:bodyPr/>
          <a:lstStyle>
            <a:lvl1pPr marL="0" indent="0">
              <a:buFontTx/>
              <a:buNone/>
              <a:defRPr/>
            </a:lvl1pPr>
            <a:lvl2pPr marL="274320" indent="0">
              <a:buFontTx/>
              <a:buNone/>
              <a:defRPr/>
            </a:lvl2pPr>
            <a:lvl3pPr marL="548640" indent="0">
              <a:buFontTx/>
              <a:buNone/>
              <a:defRPr/>
            </a:lvl3pPr>
            <a:lvl4pPr marL="822960" indent="0">
              <a:buFontTx/>
              <a:buNone/>
              <a:defRPr/>
            </a:lvl4pPr>
            <a:lvl5pPr marL="1097280" indent="0">
              <a:buFontTx/>
              <a:buNone/>
              <a:defRPr/>
            </a:lvl5pPr>
          </a:lstStyle>
          <a:p>
            <a:pPr lvl="0"/>
            <a:r>
              <a:rPr lang="en-US"/>
              <a:t>Click to edit Master text styles</a:t>
            </a:r>
          </a:p>
        </p:txBody>
      </p:sp>
      <p:grpSp>
        <p:nvGrpSpPr>
          <p:cNvPr id="8" name="Group 7">
            <a:extLst>
              <a:ext uri="{FF2B5EF4-FFF2-40B4-BE49-F238E27FC236}">
                <a16:creationId xmlns:a16="http://schemas.microsoft.com/office/drawing/2014/main" id="{71442BFC-0581-4627-8C21-F514A9706DDB}"/>
              </a:ext>
            </a:extLst>
          </p:cNvPr>
          <p:cNvGrpSpPr/>
          <p:nvPr userDrawn="1"/>
        </p:nvGrpSpPr>
        <p:grpSpPr>
          <a:xfrm>
            <a:off x="0" y="6400800"/>
            <a:ext cx="12192000" cy="457200"/>
            <a:chOff x="0" y="6400800"/>
            <a:chExt cx="12192000" cy="457200"/>
          </a:xfrm>
        </p:grpSpPr>
        <p:sp>
          <p:nvSpPr>
            <p:cNvPr id="9" name="Rectangle 8">
              <a:extLst>
                <a:ext uri="{FF2B5EF4-FFF2-40B4-BE49-F238E27FC236}">
                  <a16:creationId xmlns:a16="http://schemas.microsoft.com/office/drawing/2014/main" id="{8CAACE32-95B3-4AB3-A1DA-BD71BCA5DD12}"/>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E928C5BC-14B4-40CB-889F-06C281F398A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622095" y="6480632"/>
              <a:ext cx="914733" cy="301229"/>
            </a:xfrm>
            <a:prstGeom prst="rect">
              <a:avLst/>
            </a:prstGeom>
          </p:spPr>
        </p:pic>
      </p:gr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E21757C7-7AC3-CE4E-9E80-A562BD2CE5E4}"/>
                  </a:ext>
                </a:extLst>
              </p14:cNvPr>
              <p14:cNvContentPartPr/>
              <p14:nvPr userDrawn="1"/>
            </p14:nvContentPartPr>
            <p14:xfrm>
              <a:off x="1562449" y="1770578"/>
              <a:ext cx="8280" cy="1080"/>
            </p14:xfrm>
          </p:contentPart>
        </mc:Choice>
        <mc:Fallback xmlns="">
          <p:pic>
            <p:nvPicPr>
              <p:cNvPr id="4" name="Ink 3">
                <a:extLst>
                  <a:ext uri="{FF2B5EF4-FFF2-40B4-BE49-F238E27FC236}">
                    <a16:creationId xmlns:a16="http://schemas.microsoft.com/office/drawing/2014/main" id="{E21757C7-7AC3-CE4E-9E80-A562BD2CE5E4}"/>
                  </a:ext>
                </a:extLst>
              </p:cNvPr>
              <p:cNvPicPr/>
              <p:nvPr/>
            </p:nvPicPr>
            <p:blipFill>
              <a:blip r:embed="rId4"/>
              <a:stretch>
                <a:fillRect/>
              </a:stretch>
            </p:blipFill>
            <p:spPr>
              <a:xfrm>
                <a:off x="1553449" y="1761578"/>
                <a:ext cx="25920" cy="18720"/>
              </a:xfrm>
              <a:prstGeom prst="rect">
                <a:avLst/>
              </a:prstGeom>
            </p:spPr>
          </p:pic>
        </mc:Fallback>
      </mc:AlternateContent>
    </p:spTree>
    <p:extLst>
      <p:ext uri="{BB962C8B-B14F-4D97-AF65-F5344CB8AC3E}">
        <p14:creationId xmlns:p14="http://schemas.microsoft.com/office/powerpoint/2010/main" val="1214403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4 Divider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B1CE3E9-31F9-4B5E-BE60-C9B260678290}"/>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AA67349-DB0F-487C-8810-FC8B51951C24}"/>
              </a:ext>
            </a:extLst>
          </p:cNvPr>
          <p:cNvSpPr>
            <a:spLocks noGrp="1"/>
          </p:cNvSpPr>
          <p:nvPr>
            <p:ph type="title"/>
          </p:nvPr>
        </p:nvSpPr>
        <p:spPr>
          <a:xfrm>
            <a:off x="640080" y="822960"/>
            <a:ext cx="10058400" cy="1371600"/>
          </a:xfrm>
        </p:spPr>
        <p:txBody>
          <a:bodyPr anchor="b">
            <a:normAutofit/>
          </a:bodyPr>
          <a:lstStyle>
            <a:lvl1pPr>
              <a:defRPr sz="36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2737371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Bleed Divid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ECA8F5-54F5-41E9-A86A-C08173CB630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A6DD60B-04AC-4490-A815-095E9271F815}"/>
              </a:ext>
            </a:extLst>
          </p:cNvPr>
          <p:cNvSpPr>
            <a:spLocks noGrp="1"/>
          </p:cNvSpPr>
          <p:nvPr>
            <p:ph type="title"/>
          </p:nvPr>
        </p:nvSpPr>
        <p:spPr>
          <a:xfrm>
            <a:off x="640080" y="1005840"/>
            <a:ext cx="7315200" cy="1828800"/>
          </a:xfrm>
        </p:spPr>
        <p:txBody>
          <a:bodyPr>
            <a:normAutofit/>
          </a:bodyPr>
          <a:lstStyle>
            <a:lvl1pPr>
              <a:defRPr sz="36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033014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501A2-0207-4743-939E-F4CAC6F10AA8}"/>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8CFAAE3-42BF-4241-B32E-D61470D64E1C}"/>
              </a:ext>
            </a:extLst>
          </p:cNvPr>
          <p:cNvSpPr>
            <a:spLocks noGrp="1"/>
          </p:cNvSpPr>
          <p:nvPr>
            <p:ph sz="half" idx="1"/>
          </p:nvPr>
        </p:nvSpPr>
        <p:spPr>
          <a:xfrm>
            <a:off x="640080" y="1463040"/>
            <a:ext cx="48463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3A152C6-B090-41DA-A9C6-0D6ED8FBA639}"/>
              </a:ext>
            </a:extLst>
          </p:cNvPr>
          <p:cNvSpPr>
            <a:spLocks noGrp="1"/>
          </p:cNvSpPr>
          <p:nvPr>
            <p:ph sz="half" idx="2"/>
          </p:nvPr>
        </p:nvSpPr>
        <p:spPr>
          <a:xfrm>
            <a:off x="5852160" y="1463040"/>
            <a:ext cx="48463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1" name="Group 10">
            <a:extLst>
              <a:ext uri="{FF2B5EF4-FFF2-40B4-BE49-F238E27FC236}">
                <a16:creationId xmlns:a16="http://schemas.microsoft.com/office/drawing/2014/main" id="{71EDE05B-AD78-4CED-BAC9-855E9322DEEA}"/>
              </a:ext>
            </a:extLst>
          </p:cNvPr>
          <p:cNvGrpSpPr/>
          <p:nvPr userDrawn="1"/>
        </p:nvGrpSpPr>
        <p:grpSpPr>
          <a:xfrm>
            <a:off x="0" y="6400800"/>
            <a:ext cx="12192000" cy="457200"/>
            <a:chOff x="0" y="6400800"/>
            <a:chExt cx="12192000" cy="457200"/>
          </a:xfrm>
        </p:grpSpPr>
        <p:sp>
          <p:nvSpPr>
            <p:cNvPr id="12" name="Rectangle 11">
              <a:extLst>
                <a:ext uri="{FF2B5EF4-FFF2-40B4-BE49-F238E27FC236}">
                  <a16:creationId xmlns:a16="http://schemas.microsoft.com/office/drawing/2014/main" id="{08DEA25B-D455-4916-87EA-25F4E961000B}"/>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7EC6E795-A1E2-4EFF-A27D-EA6574CECB00}"/>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3641804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Content w/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501A2-0207-4743-939E-F4CAC6F10AA8}"/>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8CFAAE3-42BF-4241-B32E-D61470D64E1C}"/>
              </a:ext>
            </a:extLst>
          </p:cNvPr>
          <p:cNvSpPr>
            <a:spLocks noGrp="1"/>
          </p:cNvSpPr>
          <p:nvPr>
            <p:ph sz="half" idx="1"/>
          </p:nvPr>
        </p:nvSpPr>
        <p:spPr>
          <a:xfrm>
            <a:off x="640080" y="2103120"/>
            <a:ext cx="4846320" cy="4023360"/>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3A152C6-B090-41DA-A9C6-0D6ED8FBA639}"/>
              </a:ext>
            </a:extLst>
          </p:cNvPr>
          <p:cNvSpPr>
            <a:spLocks noGrp="1"/>
          </p:cNvSpPr>
          <p:nvPr>
            <p:ph sz="half" idx="2"/>
          </p:nvPr>
        </p:nvSpPr>
        <p:spPr>
          <a:xfrm>
            <a:off x="5852160" y="2103120"/>
            <a:ext cx="4846320" cy="4023360"/>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a:extLst>
              <a:ext uri="{FF2B5EF4-FFF2-40B4-BE49-F238E27FC236}">
                <a16:creationId xmlns:a16="http://schemas.microsoft.com/office/drawing/2014/main" id="{AAEAE948-7BE1-4A4C-B6C0-888678328D9B}"/>
              </a:ext>
            </a:extLst>
          </p:cNvPr>
          <p:cNvSpPr>
            <a:spLocks noGrp="1"/>
          </p:cNvSpPr>
          <p:nvPr>
            <p:ph type="body" sz="quarter" idx="10"/>
          </p:nvPr>
        </p:nvSpPr>
        <p:spPr>
          <a:xfrm>
            <a:off x="640080" y="1737360"/>
            <a:ext cx="4846320" cy="365760"/>
          </a:xfrm>
        </p:spPr>
        <p:txBody>
          <a:bodyPr>
            <a:normAutofit/>
          </a:bodyPr>
          <a:lstStyle>
            <a:lvl1pPr marL="0" indent="0">
              <a:buNone/>
              <a:defRPr sz="2000" b="1">
                <a:solidFill>
                  <a:schemeClr val="tx2"/>
                </a:solidFill>
              </a:defRPr>
            </a:lvl1pPr>
            <a:lvl2pPr marL="274320" indent="0">
              <a:buNone/>
              <a:defRPr/>
            </a:lvl2pPr>
            <a:lvl3pPr marL="548640" indent="0">
              <a:buNone/>
              <a:defRPr/>
            </a:lvl3pPr>
            <a:lvl4pPr marL="822960" indent="0">
              <a:buNone/>
              <a:defRPr/>
            </a:lvl4pPr>
            <a:lvl5pPr marL="1097280" indent="0">
              <a:buNone/>
              <a:defRPr/>
            </a:lvl5pPr>
          </a:lstStyle>
          <a:p>
            <a:pPr lvl="0"/>
            <a:r>
              <a:rPr lang="en-US"/>
              <a:t>Click to edit Master text styles</a:t>
            </a:r>
          </a:p>
        </p:txBody>
      </p:sp>
      <p:sp>
        <p:nvSpPr>
          <p:cNvPr id="11" name="Text Placeholder 5">
            <a:extLst>
              <a:ext uri="{FF2B5EF4-FFF2-40B4-BE49-F238E27FC236}">
                <a16:creationId xmlns:a16="http://schemas.microsoft.com/office/drawing/2014/main" id="{B86971FC-E50D-42C5-85D9-FF1D1F756C98}"/>
              </a:ext>
            </a:extLst>
          </p:cNvPr>
          <p:cNvSpPr>
            <a:spLocks noGrp="1"/>
          </p:cNvSpPr>
          <p:nvPr>
            <p:ph type="body" sz="quarter" idx="11"/>
          </p:nvPr>
        </p:nvSpPr>
        <p:spPr>
          <a:xfrm>
            <a:off x="5852160" y="1737360"/>
            <a:ext cx="4846320" cy="365760"/>
          </a:xfrm>
        </p:spPr>
        <p:txBody>
          <a:bodyPr>
            <a:normAutofit/>
          </a:bodyPr>
          <a:lstStyle>
            <a:lvl1pPr marL="0" indent="0">
              <a:buNone/>
              <a:defRPr sz="2000" b="1">
                <a:solidFill>
                  <a:schemeClr val="tx2"/>
                </a:solidFill>
              </a:defRPr>
            </a:lvl1pPr>
            <a:lvl2pPr marL="274320" indent="0">
              <a:buNone/>
              <a:defRPr/>
            </a:lvl2pPr>
            <a:lvl3pPr marL="548640" indent="0">
              <a:buNone/>
              <a:defRPr/>
            </a:lvl3pPr>
            <a:lvl4pPr marL="822960" indent="0">
              <a:buNone/>
              <a:defRPr/>
            </a:lvl4pPr>
            <a:lvl5pPr marL="1097280" indent="0">
              <a:buNone/>
              <a:defRPr/>
            </a:lvl5pPr>
          </a:lstStyle>
          <a:p>
            <a:pPr lvl="0"/>
            <a:r>
              <a:rPr lang="en-US"/>
              <a:t>Click to edit Master text styles</a:t>
            </a:r>
          </a:p>
        </p:txBody>
      </p:sp>
      <p:grpSp>
        <p:nvGrpSpPr>
          <p:cNvPr id="12" name="Group 11">
            <a:extLst>
              <a:ext uri="{FF2B5EF4-FFF2-40B4-BE49-F238E27FC236}">
                <a16:creationId xmlns:a16="http://schemas.microsoft.com/office/drawing/2014/main" id="{CA531766-D28A-4FAA-B43A-3ADEFDA88161}"/>
              </a:ext>
            </a:extLst>
          </p:cNvPr>
          <p:cNvGrpSpPr/>
          <p:nvPr userDrawn="1"/>
        </p:nvGrpSpPr>
        <p:grpSpPr>
          <a:xfrm>
            <a:off x="0" y="6400800"/>
            <a:ext cx="12192000" cy="457200"/>
            <a:chOff x="0" y="6400800"/>
            <a:chExt cx="12192000" cy="457200"/>
          </a:xfrm>
        </p:grpSpPr>
        <p:sp>
          <p:nvSpPr>
            <p:cNvPr id="13" name="Rectangle 12">
              <a:extLst>
                <a:ext uri="{FF2B5EF4-FFF2-40B4-BE49-F238E27FC236}">
                  <a16:creationId xmlns:a16="http://schemas.microsoft.com/office/drawing/2014/main" id="{D98EA04F-0893-4B90-B139-284091CE8060}"/>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close up of a sign&#10;&#10;Description automatically generated">
              <a:extLst>
                <a:ext uri="{FF2B5EF4-FFF2-40B4-BE49-F238E27FC236}">
                  <a16:creationId xmlns:a16="http://schemas.microsoft.com/office/drawing/2014/main" id="{CCD5B633-5759-4A62-B510-8EBECCC36CD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4210916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Subhead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501A2-0207-4743-939E-F4CAC6F10AA8}"/>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8CFAAE3-42BF-4241-B32E-D61470D64E1C}"/>
              </a:ext>
            </a:extLst>
          </p:cNvPr>
          <p:cNvSpPr>
            <a:spLocks noGrp="1"/>
          </p:cNvSpPr>
          <p:nvPr>
            <p:ph sz="half" idx="1"/>
          </p:nvPr>
        </p:nvSpPr>
        <p:spPr>
          <a:xfrm>
            <a:off x="640080" y="2103120"/>
            <a:ext cx="4846320" cy="4023360"/>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a:extLst>
              <a:ext uri="{FF2B5EF4-FFF2-40B4-BE49-F238E27FC236}">
                <a16:creationId xmlns:a16="http://schemas.microsoft.com/office/drawing/2014/main" id="{AAEAE948-7BE1-4A4C-B6C0-888678328D9B}"/>
              </a:ext>
            </a:extLst>
          </p:cNvPr>
          <p:cNvSpPr>
            <a:spLocks noGrp="1"/>
          </p:cNvSpPr>
          <p:nvPr>
            <p:ph type="body" sz="quarter" idx="10"/>
          </p:nvPr>
        </p:nvSpPr>
        <p:spPr>
          <a:xfrm>
            <a:off x="640080" y="1737360"/>
            <a:ext cx="4846320" cy="365760"/>
          </a:xfrm>
        </p:spPr>
        <p:txBody>
          <a:bodyPr>
            <a:normAutofit/>
          </a:bodyPr>
          <a:lstStyle>
            <a:lvl1pPr marL="0" indent="0">
              <a:buNone/>
              <a:defRPr sz="2000" b="1">
                <a:solidFill>
                  <a:schemeClr val="tx2"/>
                </a:solidFill>
              </a:defRPr>
            </a:lvl1pPr>
            <a:lvl2pPr marL="274320" indent="0">
              <a:buNone/>
              <a:defRPr/>
            </a:lvl2pPr>
            <a:lvl3pPr marL="548640" indent="0">
              <a:buNone/>
              <a:defRPr/>
            </a:lvl3pPr>
            <a:lvl4pPr marL="822960" indent="0">
              <a:buNone/>
              <a:defRPr/>
            </a:lvl4pPr>
            <a:lvl5pPr marL="1097280" indent="0">
              <a:buNone/>
              <a:defRPr/>
            </a:lvl5pPr>
          </a:lstStyle>
          <a:p>
            <a:pPr lvl="0"/>
            <a:r>
              <a:rPr lang="en-US"/>
              <a:t>Click to edit Master text styles</a:t>
            </a:r>
          </a:p>
        </p:txBody>
      </p:sp>
      <p:sp>
        <p:nvSpPr>
          <p:cNvPr id="7" name="Picture Placeholder 6">
            <a:extLst>
              <a:ext uri="{FF2B5EF4-FFF2-40B4-BE49-F238E27FC236}">
                <a16:creationId xmlns:a16="http://schemas.microsoft.com/office/drawing/2014/main" id="{0C53597D-4F1F-4956-91FE-1FA769B7C10E}"/>
              </a:ext>
            </a:extLst>
          </p:cNvPr>
          <p:cNvSpPr>
            <a:spLocks noGrp="1"/>
          </p:cNvSpPr>
          <p:nvPr>
            <p:ph type="pic" sz="quarter" idx="11"/>
          </p:nvPr>
        </p:nvSpPr>
        <p:spPr>
          <a:xfrm>
            <a:off x="5851525" y="1736724"/>
            <a:ext cx="4846638" cy="4389755"/>
          </a:xfrm>
        </p:spPr>
        <p:txBody>
          <a:bodyPr/>
          <a:lstStyle>
            <a:lvl1pPr marL="0" indent="0">
              <a:buFontTx/>
              <a:buNone/>
              <a:defRPr/>
            </a:lvl1pPr>
          </a:lstStyle>
          <a:p>
            <a:r>
              <a:rPr lang="en-US"/>
              <a:t>Click icon to add picture</a:t>
            </a:r>
            <a:endParaRPr lang="en-US" dirty="0"/>
          </a:p>
        </p:txBody>
      </p:sp>
      <p:grpSp>
        <p:nvGrpSpPr>
          <p:cNvPr id="11" name="Group 10">
            <a:extLst>
              <a:ext uri="{FF2B5EF4-FFF2-40B4-BE49-F238E27FC236}">
                <a16:creationId xmlns:a16="http://schemas.microsoft.com/office/drawing/2014/main" id="{DE2E4EAC-3931-4980-82CE-01512E9D751D}"/>
              </a:ext>
            </a:extLst>
          </p:cNvPr>
          <p:cNvGrpSpPr/>
          <p:nvPr userDrawn="1"/>
        </p:nvGrpSpPr>
        <p:grpSpPr>
          <a:xfrm>
            <a:off x="0" y="6400800"/>
            <a:ext cx="12192000" cy="457200"/>
            <a:chOff x="0" y="6400800"/>
            <a:chExt cx="12192000" cy="457200"/>
          </a:xfrm>
        </p:grpSpPr>
        <p:sp>
          <p:nvSpPr>
            <p:cNvPr id="12" name="Rectangle 11">
              <a:extLst>
                <a:ext uri="{FF2B5EF4-FFF2-40B4-BE49-F238E27FC236}">
                  <a16:creationId xmlns:a16="http://schemas.microsoft.com/office/drawing/2014/main" id="{B5ED8B99-E36A-4C0C-9AEB-3F1982E58018}"/>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71CAC9F3-6EB4-4F05-901C-3B5C6A8646D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3389062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68F569-6101-470B-BF49-1B5C0605FBB8}"/>
              </a:ext>
            </a:extLst>
          </p:cNvPr>
          <p:cNvSpPr>
            <a:spLocks noGrp="1"/>
          </p:cNvSpPr>
          <p:nvPr>
            <p:ph type="title"/>
          </p:nvPr>
        </p:nvSpPr>
        <p:spPr>
          <a:xfrm>
            <a:off x="640080" y="457200"/>
            <a:ext cx="10058400" cy="914400"/>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CA35A3-DEE8-47C6-B60C-88F82F8B16D0}"/>
              </a:ext>
            </a:extLst>
          </p:cNvPr>
          <p:cNvSpPr>
            <a:spLocks noGrp="1"/>
          </p:cNvSpPr>
          <p:nvPr>
            <p:ph type="body" idx="1"/>
          </p:nvPr>
        </p:nvSpPr>
        <p:spPr>
          <a:xfrm>
            <a:off x="640080" y="1463040"/>
            <a:ext cx="10058400" cy="429768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55084958"/>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50" r:id="rId3"/>
    <p:sldLayoutId id="2147483663" r:id="rId4"/>
    <p:sldLayoutId id="2147483651" r:id="rId5"/>
    <p:sldLayoutId id="2147483661" r:id="rId6"/>
    <p:sldLayoutId id="2147483652" r:id="rId7"/>
    <p:sldLayoutId id="2147483658" r:id="rId8"/>
    <p:sldLayoutId id="2147483659" r:id="rId9"/>
    <p:sldLayoutId id="2147483654" r:id="rId10"/>
    <p:sldLayoutId id="2147483662" r:id="rId11"/>
    <p:sldLayoutId id="2147483665" r:id="rId12"/>
    <p:sldLayoutId id="2147483660" r:id="rId13"/>
    <p:sldLayoutId id="2147483655" r:id="rId14"/>
    <p:sldLayoutId id="2147483664" r:id="rId15"/>
    <p:sldLayoutId id="2147483666" r:id="rId16"/>
    <p:sldLayoutId id="2147483667" r:id="rId17"/>
  </p:sldLayoutIdLst>
  <p:txStyles>
    <p:titleStyle>
      <a:lvl1pPr algn="l" defTabSz="914400" rtl="0" eaLnBrk="1" latinLnBrk="0" hangingPunct="1">
        <a:lnSpc>
          <a:spcPct val="90000"/>
        </a:lnSpc>
        <a:spcBef>
          <a:spcPct val="0"/>
        </a:spcBef>
        <a:buNone/>
        <a:defRPr sz="3200" kern="1200">
          <a:solidFill>
            <a:schemeClr val="bg2"/>
          </a:solidFill>
          <a:latin typeface="Arial" panose="020B0604020202020204" pitchFamily="34" charset="0"/>
          <a:ea typeface="+mj-ea"/>
          <a:cs typeface="Arial" panose="020B0604020202020204" pitchFamily="34" charset="0"/>
        </a:defRPr>
      </a:lvl1pPr>
    </p:titleStyle>
    <p:bodyStyle>
      <a:lvl1pPr marL="274320" indent="-27432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548640" indent="-274320" algn="l" defTabSz="914400" rtl="0" eaLnBrk="1" latinLnBrk="0" hangingPunct="1">
        <a:lnSpc>
          <a:spcPct val="100000"/>
        </a:lnSpc>
        <a:spcBef>
          <a:spcPts val="0"/>
        </a:spcBef>
        <a:spcAft>
          <a:spcPts val="600"/>
        </a:spcAft>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822960" indent="-27432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09728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13716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7B50574-6E5A-4998-A21E-3E0A5FD54A9F}"/>
              </a:ext>
            </a:extLst>
          </p:cNvPr>
          <p:cNvSpPr>
            <a:spLocks noGrp="1"/>
          </p:cNvSpPr>
          <p:nvPr>
            <p:ph type="ctrTitle"/>
          </p:nvPr>
        </p:nvSpPr>
        <p:spPr/>
        <p:txBody>
          <a:bodyPr>
            <a:normAutofit/>
          </a:bodyPr>
          <a:lstStyle/>
          <a:p>
            <a:r>
              <a:rPr lang="en-US" dirty="0"/>
              <a:t>Physical Therapy Moves Me!</a:t>
            </a:r>
          </a:p>
        </p:txBody>
      </p:sp>
      <p:sp>
        <p:nvSpPr>
          <p:cNvPr id="9" name="Subtitle 8">
            <a:extLst>
              <a:ext uri="{FF2B5EF4-FFF2-40B4-BE49-F238E27FC236}">
                <a16:creationId xmlns:a16="http://schemas.microsoft.com/office/drawing/2014/main" id="{E9CCFF57-5F72-4D5C-86CC-0607E1DE5246}"/>
              </a:ext>
            </a:extLst>
          </p:cNvPr>
          <p:cNvSpPr>
            <a:spLocks noGrp="1"/>
          </p:cNvSpPr>
          <p:nvPr>
            <p:ph type="subTitle" idx="1"/>
          </p:nvPr>
        </p:nvSpPr>
        <p:spPr>
          <a:xfrm>
            <a:off x="640079" y="4846320"/>
            <a:ext cx="4804375" cy="914400"/>
          </a:xfrm>
        </p:spPr>
        <p:txBody>
          <a:bodyPr/>
          <a:lstStyle/>
          <a:p>
            <a:r>
              <a:rPr lang="en-US" dirty="0"/>
              <a:t>Kindergarten-2nd Grade Presentation</a:t>
            </a:r>
          </a:p>
        </p:txBody>
      </p:sp>
    </p:spTree>
    <p:extLst>
      <p:ext uri="{BB962C8B-B14F-4D97-AF65-F5344CB8AC3E}">
        <p14:creationId xmlns:p14="http://schemas.microsoft.com/office/powerpoint/2010/main" val="11981399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indoor, floor, playing&#10;&#10;Description automatically generated">
            <a:extLst>
              <a:ext uri="{FF2B5EF4-FFF2-40B4-BE49-F238E27FC236}">
                <a16:creationId xmlns:a16="http://schemas.microsoft.com/office/drawing/2014/main" id="{6C98F838-1C40-4157-A2D8-AFD74A5FC97C}"/>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0" y="10"/>
            <a:ext cx="12191980" cy="6857990"/>
          </a:xfrm>
          <a:prstGeom prst="rect">
            <a:avLst/>
          </a:prstGeom>
          <a:noFill/>
        </p:spPr>
      </p:pic>
      <p:sp>
        <p:nvSpPr>
          <p:cNvPr id="5" name="Title 3">
            <a:extLst>
              <a:ext uri="{FF2B5EF4-FFF2-40B4-BE49-F238E27FC236}">
                <a16:creationId xmlns:a16="http://schemas.microsoft.com/office/drawing/2014/main" id="{17932634-51B5-42E2-8C06-FC328BD4A49F}"/>
              </a:ext>
            </a:extLst>
          </p:cNvPr>
          <p:cNvSpPr txBox="1">
            <a:spLocks/>
          </p:cNvSpPr>
          <p:nvPr/>
        </p:nvSpPr>
        <p:spPr>
          <a:xfrm>
            <a:off x="640080" y="457200"/>
            <a:ext cx="10058400" cy="914400"/>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7200" kern="1200">
                <a:solidFill>
                  <a:schemeClr val="bg1"/>
                </a:solidFill>
                <a:latin typeface="Arial" panose="020B0604020202020204" pitchFamily="34" charset="0"/>
                <a:ea typeface="+mj-ea"/>
                <a:cs typeface="Arial" panose="020B0604020202020204" pitchFamily="34" charset="0"/>
              </a:defRPr>
            </a:lvl1pPr>
          </a:lstStyle>
          <a:p>
            <a:r>
              <a:rPr lang="en-US" sz="6000" b="1" dirty="0">
                <a:solidFill>
                  <a:srgbClr val="179DB8"/>
                </a:solidFill>
              </a:rPr>
              <a:t>Walk</a:t>
            </a:r>
          </a:p>
        </p:txBody>
      </p:sp>
    </p:spTree>
    <p:extLst>
      <p:ext uri="{BB962C8B-B14F-4D97-AF65-F5344CB8AC3E}">
        <p14:creationId xmlns:p14="http://schemas.microsoft.com/office/powerpoint/2010/main" val="1563579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CC373709-AF40-4DD6-A81F-EFE9FE31004A}"/>
              </a:ext>
            </a:extLst>
          </p:cNvPr>
          <p:cNvSpPr txBox="1">
            <a:spLocks/>
          </p:cNvSpPr>
          <p:nvPr/>
        </p:nvSpPr>
        <p:spPr>
          <a:xfrm>
            <a:off x="0" y="2434513"/>
            <a:ext cx="12192000" cy="3357694"/>
          </a:xfrm>
          <a:prstGeom prst="rect">
            <a:avLst/>
          </a:prstGeom>
        </p:spPr>
        <p:txBody>
          <a:bodyPr/>
          <a:lstStyle>
            <a:lvl1pPr algn="l" defTabSz="914400" rtl="0" eaLnBrk="1" latinLnBrk="0" hangingPunct="1">
              <a:lnSpc>
                <a:spcPct val="90000"/>
              </a:lnSpc>
              <a:spcBef>
                <a:spcPct val="0"/>
              </a:spcBef>
              <a:buNone/>
              <a:defRPr sz="3200" kern="1200">
                <a:solidFill>
                  <a:schemeClr val="bg2"/>
                </a:solidFill>
                <a:latin typeface="Arial" panose="020B0604020202020204" pitchFamily="34" charset="0"/>
                <a:ea typeface="+mj-ea"/>
                <a:cs typeface="Arial" panose="020B0604020202020204" pitchFamily="34" charset="0"/>
              </a:defRPr>
            </a:lvl1pPr>
          </a:lstStyle>
          <a:p>
            <a:pPr algn="ctr"/>
            <a:r>
              <a:rPr lang="en-US" sz="11500" dirty="0"/>
              <a:t>Game Time!</a:t>
            </a:r>
            <a:endParaRPr lang="en-US" sz="5400" dirty="0"/>
          </a:p>
        </p:txBody>
      </p:sp>
    </p:spTree>
    <p:extLst>
      <p:ext uri="{BB962C8B-B14F-4D97-AF65-F5344CB8AC3E}">
        <p14:creationId xmlns:p14="http://schemas.microsoft.com/office/powerpoint/2010/main" val="19120529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AAC8A-D4F0-417A-9C55-E1B4B07336DA}"/>
              </a:ext>
            </a:extLst>
          </p:cNvPr>
          <p:cNvSpPr>
            <a:spLocks noGrp="1"/>
          </p:cNvSpPr>
          <p:nvPr>
            <p:ph type="title"/>
          </p:nvPr>
        </p:nvSpPr>
        <p:spPr/>
        <p:txBody>
          <a:bodyPr>
            <a:normAutofit/>
          </a:bodyPr>
          <a:lstStyle/>
          <a:p>
            <a:r>
              <a:rPr lang="en-US" sz="4800" dirty="0"/>
              <a:t>Physical Therapist Treatment</a:t>
            </a:r>
          </a:p>
        </p:txBody>
      </p:sp>
    </p:spTree>
    <p:extLst>
      <p:ext uri="{BB962C8B-B14F-4D97-AF65-F5344CB8AC3E}">
        <p14:creationId xmlns:p14="http://schemas.microsoft.com/office/powerpoint/2010/main" val="17735527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wo people in a pool&#10;&#10;Description automatically generated with medium confidence">
            <a:extLst>
              <a:ext uri="{FF2B5EF4-FFF2-40B4-BE49-F238E27FC236}">
                <a16:creationId xmlns:a16="http://schemas.microsoft.com/office/drawing/2014/main" id="{C8B38A1E-3A80-4404-A741-882716C1DFFB}"/>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0"/>
            <a:ext cx="12192000" cy="6400800"/>
          </a:xfrm>
          <a:prstGeom prst="rect">
            <a:avLst/>
          </a:prstGeom>
          <a:noFill/>
        </p:spPr>
      </p:pic>
      <p:sp>
        <p:nvSpPr>
          <p:cNvPr id="4" name="Title 3">
            <a:extLst>
              <a:ext uri="{FF2B5EF4-FFF2-40B4-BE49-F238E27FC236}">
                <a16:creationId xmlns:a16="http://schemas.microsoft.com/office/drawing/2014/main" id="{F51077BC-5F48-4CA0-A4BD-B95AC496BCA3}"/>
              </a:ext>
            </a:extLst>
          </p:cNvPr>
          <p:cNvSpPr txBox="1">
            <a:spLocks/>
          </p:cNvSpPr>
          <p:nvPr/>
        </p:nvSpPr>
        <p:spPr>
          <a:xfrm>
            <a:off x="312089" y="5237921"/>
            <a:ext cx="10058400" cy="914400"/>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7200" kern="1200">
                <a:solidFill>
                  <a:schemeClr val="bg1"/>
                </a:solidFill>
                <a:latin typeface="Arial" panose="020B0604020202020204" pitchFamily="34" charset="0"/>
                <a:ea typeface="+mj-ea"/>
                <a:cs typeface="Arial" panose="020B0604020202020204" pitchFamily="34" charset="0"/>
              </a:defRPr>
            </a:lvl1pPr>
          </a:lstStyle>
          <a:p>
            <a:pPr>
              <a:spcAft>
                <a:spcPts val="600"/>
              </a:spcAft>
            </a:pPr>
            <a:r>
              <a:rPr lang="en-US" sz="6600" b="1" kern="1200" dirty="0">
                <a:latin typeface="Arial" panose="020B0604020202020204" pitchFamily="34" charset="0"/>
                <a:ea typeface="+mj-ea"/>
                <a:cs typeface="Arial" panose="020B0604020202020204" pitchFamily="34" charset="0"/>
              </a:rPr>
              <a:t>Pools</a:t>
            </a:r>
          </a:p>
        </p:txBody>
      </p:sp>
    </p:spTree>
    <p:extLst>
      <p:ext uri="{BB962C8B-B14F-4D97-AF65-F5344CB8AC3E}">
        <p14:creationId xmlns:p14="http://schemas.microsoft.com/office/powerpoint/2010/main" val="387477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ouple of women in a gym&#10;&#10;Description automatically generated with low confidence">
            <a:extLst>
              <a:ext uri="{FF2B5EF4-FFF2-40B4-BE49-F238E27FC236}">
                <a16:creationId xmlns:a16="http://schemas.microsoft.com/office/drawing/2014/main" id="{ED67BCDB-DA41-4BEB-8886-1C40B7E00025}"/>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a:ext>
            </a:extLst>
          </a:blip>
          <a:srcRect/>
          <a:stretch/>
        </p:blipFill>
        <p:spPr>
          <a:xfrm>
            <a:off x="29" y="0"/>
            <a:ext cx="12191942" cy="6400800"/>
          </a:xfrm>
          <a:noFill/>
        </p:spPr>
      </p:pic>
      <p:sp>
        <p:nvSpPr>
          <p:cNvPr id="4" name="Title 3">
            <a:extLst>
              <a:ext uri="{FF2B5EF4-FFF2-40B4-BE49-F238E27FC236}">
                <a16:creationId xmlns:a16="http://schemas.microsoft.com/office/drawing/2014/main" id="{412B55D1-43D2-5C6C-2DC3-5C40444A53FC}"/>
              </a:ext>
            </a:extLst>
          </p:cNvPr>
          <p:cNvSpPr txBox="1">
            <a:spLocks/>
          </p:cNvSpPr>
          <p:nvPr/>
        </p:nvSpPr>
        <p:spPr>
          <a:xfrm>
            <a:off x="326347" y="5484516"/>
            <a:ext cx="8677693" cy="914400"/>
          </a:xfrm>
          <a:prstGeom prst="rect">
            <a:avLst/>
          </a:prstGeom>
          <a:effectLst>
            <a:outerShdw blurRad="227368" dist="38100" dir="2700000" algn="tl" rotWithShape="0">
              <a:prstClr val="black">
                <a:alpha val="40000"/>
              </a:prstClr>
            </a:outerShdw>
          </a:effectLst>
        </p:spPr>
        <p:txBody>
          <a:bodyPr vert="horz" lIns="0" tIns="0" rIns="0" bIns="0" rtlCol="0" anchor="t" anchorCtr="0">
            <a:normAutofit/>
          </a:bodyPr>
          <a:lstStyle>
            <a:lvl1pPr algn="l" defTabSz="914400" rtl="0" eaLnBrk="1" latinLnBrk="0" hangingPunct="1">
              <a:lnSpc>
                <a:spcPct val="90000"/>
              </a:lnSpc>
              <a:spcBef>
                <a:spcPct val="0"/>
              </a:spcBef>
              <a:buNone/>
              <a:defRPr sz="7200" kern="1200">
                <a:solidFill>
                  <a:schemeClr val="bg1"/>
                </a:solidFill>
                <a:latin typeface="Arial" panose="020B0604020202020204" pitchFamily="34" charset="0"/>
                <a:ea typeface="+mj-ea"/>
                <a:cs typeface="Arial" panose="020B0604020202020204" pitchFamily="34" charset="0"/>
              </a:defRPr>
            </a:lvl1pPr>
          </a:lstStyle>
          <a:p>
            <a:r>
              <a:rPr lang="en-US" sz="6600" b="1" dirty="0"/>
              <a:t>Exercise Equipment</a:t>
            </a:r>
            <a:endParaRPr lang="en-US" sz="6000" b="1" dirty="0"/>
          </a:p>
        </p:txBody>
      </p:sp>
    </p:spTree>
    <p:extLst>
      <p:ext uri="{BB962C8B-B14F-4D97-AF65-F5344CB8AC3E}">
        <p14:creationId xmlns:p14="http://schemas.microsoft.com/office/powerpoint/2010/main" val="1872844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erson and a child playing with balls&#10;&#10;Description automatically generated with low confidence">
            <a:extLst>
              <a:ext uri="{FF2B5EF4-FFF2-40B4-BE49-F238E27FC236}">
                <a16:creationId xmlns:a16="http://schemas.microsoft.com/office/drawing/2014/main" id="{8B83C1B5-AF34-2C33-3698-2E2A8EF38739}"/>
              </a:ext>
            </a:extLst>
          </p:cNvPr>
          <p:cNvPicPr>
            <a:picLocks noGrp="1" noChangeAspect="1"/>
          </p:cNvPicPr>
          <p:nvPr>
            <p:ph type="pic" sz="quarter" idx="10"/>
          </p:nvPr>
        </p:nvPicPr>
        <p:blipFill>
          <a:blip r:embed="rId3">
            <a:extLst>
              <a:ext uri="{28A0092B-C50C-407E-A947-70E740481C1C}">
                <a14:useLocalDpi xmlns:a14="http://schemas.microsoft.com/office/drawing/2010/main"/>
              </a:ext>
            </a:extLst>
          </a:blip>
          <a:srcRect/>
          <a:stretch>
            <a:fillRect/>
          </a:stretch>
        </p:blipFill>
        <p:spPr/>
      </p:pic>
      <p:sp>
        <p:nvSpPr>
          <p:cNvPr id="4" name="Title 3">
            <a:extLst>
              <a:ext uri="{FF2B5EF4-FFF2-40B4-BE49-F238E27FC236}">
                <a16:creationId xmlns:a16="http://schemas.microsoft.com/office/drawing/2014/main" id="{34D26DF3-74F9-4FC7-AB55-D8E2F11AB7FC}"/>
              </a:ext>
            </a:extLst>
          </p:cNvPr>
          <p:cNvSpPr txBox="1">
            <a:spLocks/>
          </p:cNvSpPr>
          <p:nvPr/>
        </p:nvSpPr>
        <p:spPr>
          <a:xfrm>
            <a:off x="326347" y="5484516"/>
            <a:ext cx="8677693" cy="914400"/>
          </a:xfrm>
          <a:prstGeom prst="rect">
            <a:avLst/>
          </a:prstGeom>
          <a:effectLst>
            <a:outerShdw blurRad="227368" dist="38100" dir="2700000" algn="tl" rotWithShape="0">
              <a:prstClr val="black">
                <a:alpha val="40000"/>
              </a:prstClr>
            </a:outerShdw>
          </a:effectLst>
        </p:spPr>
        <p:txBody>
          <a:bodyPr vert="horz" lIns="0" tIns="0" rIns="0" bIns="0" rtlCol="0" anchor="t" anchorCtr="0">
            <a:normAutofit/>
          </a:bodyPr>
          <a:lstStyle>
            <a:lvl1pPr algn="l" defTabSz="914400" rtl="0" eaLnBrk="1" latinLnBrk="0" hangingPunct="1">
              <a:lnSpc>
                <a:spcPct val="90000"/>
              </a:lnSpc>
              <a:spcBef>
                <a:spcPct val="0"/>
              </a:spcBef>
              <a:buNone/>
              <a:defRPr sz="7200" kern="1200">
                <a:solidFill>
                  <a:schemeClr val="bg1"/>
                </a:solidFill>
                <a:latin typeface="Arial" panose="020B0604020202020204" pitchFamily="34" charset="0"/>
                <a:ea typeface="+mj-ea"/>
                <a:cs typeface="Arial" panose="020B0604020202020204" pitchFamily="34" charset="0"/>
              </a:defRPr>
            </a:lvl1pPr>
          </a:lstStyle>
          <a:p>
            <a:r>
              <a:rPr lang="en-US" sz="6600" b="1" dirty="0"/>
              <a:t>Toys and Games</a:t>
            </a:r>
            <a:endParaRPr lang="en-US" sz="6000" b="1" dirty="0"/>
          </a:p>
        </p:txBody>
      </p:sp>
    </p:spTree>
    <p:extLst>
      <p:ext uri="{BB962C8B-B14F-4D97-AF65-F5344CB8AC3E}">
        <p14:creationId xmlns:p14="http://schemas.microsoft.com/office/powerpoint/2010/main" val="27405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person, wall, indoor&#10;&#10;Description automatically generated">
            <a:extLst>
              <a:ext uri="{FF2B5EF4-FFF2-40B4-BE49-F238E27FC236}">
                <a16:creationId xmlns:a16="http://schemas.microsoft.com/office/drawing/2014/main" id="{5AA4BFE9-9E07-495E-98B0-280F83A7AB5F}"/>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0" y="10"/>
            <a:ext cx="12191980" cy="6400790"/>
          </a:xfrm>
          <a:prstGeom prst="rect">
            <a:avLst/>
          </a:prstGeom>
          <a:noFill/>
        </p:spPr>
      </p:pic>
      <p:sp>
        <p:nvSpPr>
          <p:cNvPr id="7" name="Title 2">
            <a:extLst>
              <a:ext uri="{FF2B5EF4-FFF2-40B4-BE49-F238E27FC236}">
                <a16:creationId xmlns:a16="http://schemas.microsoft.com/office/drawing/2014/main" id="{344C2ED2-7488-830E-0AA6-FD9C30C00ACE}"/>
              </a:ext>
            </a:extLst>
          </p:cNvPr>
          <p:cNvSpPr>
            <a:spLocks noGrp="1"/>
          </p:cNvSpPr>
          <p:nvPr>
            <p:ph type="title"/>
          </p:nvPr>
        </p:nvSpPr>
        <p:spPr>
          <a:xfrm>
            <a:off x="200693" y="5266707"/>
            <a:ext cx="10058400" cy="914400"/>
          </a:xfrm>
          <a:effectLst>
            <a:outerShdw blurRad="216181" dist="38100" dir="2700000" algn="tl" rotWithShape="0">
              <a:prstClr val="black">
                <a:alpha val="40000"/>
              </a:prstClr>
            </a:outerShdw>
          </a:effectLst>
        </p:spPr>
        <p:txBody>
          <a:bodyPr>
            <a:normAutofit/>
          </a:bodyPr>
          <a:lstStyle/>
          <a:p>
            <a:r>
              <a:rPr lang="en-US" sz="6600" b="1" dirty="0">
                <a:solidFill>
                  <a:schemeClr val="bg1"/>
                </a:solidFill>
              </a:rPr>
              <a:t>Manual Therapy</a:t>
            </a:r>
          </a:p>
        </p:txBody>
      </p:sp>
    </p:spTree>
    <p:extLst>
      <p:ext uri="{BB962C8B-B14F-4D97-AF65-F5344CB8AC3E}">
        <p14:creationId xmlns:p14="http://schemas.microsoft.com/office/powerpoint/2010/main" val="10599327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child, indoor, little&#10;&#10;Description automatically generated">
            <a:extLst>
              <a:ext uri="{FF2B5EF4-FFF2-40B4-BE49-F238E27FC236}">
                <a16:creationId xmlns:a16="http://schemas.microsoft.com/office/drawing/2014/main" id="{390BAAC1-95B5-4200-8605-9FDCA65A284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4612"/>
          <a:stretch/>
        </p:blipFill>
        <p:spPr>
          <a:xfrm>
            <a:off x="2542540" y="-1"/>
            <a:ext cx="9649460" cy="6400800"/>
          </a:xfrm>
          <a:prstGeom prst="rect">
            <a:avLst/>
          </a:prstGeom>
        </p:spPr>
      </p:pic>
      <p:sp>
        <p:nvSpPr>
          <p:cNvPr id="14" name="Rectangle 13">
            <a:extLst>
              <a:ext uri="{FF2B5EF4-FFF2-40B4-BE49-F238E27FC236}">
                <a16:creationId xmlns:a16="http://schemas.microsoft.com/office/drawing/2014/main" id="{1B7441EE-A832-43F4-826C-99624876335C}"/>
              </a:ext>
            </a:extLst>
          </p:cNvPr>
          <p:cNvSpPr/>
          <p:nvPr/>
        </p:nvSpPr>
        <p:spPr>
          <a:xfrm>
            <a:off x="-15240" y="0"/>
            <a:ext cx="6446520" cy="6400800"/>
          </a:xfrm>
          <a:prstGeom prst="rect">
            <a:avLst/>
          </a:prstGeom>
          <a:ln>
            <a:solidFill>
              <a:srgbClr val="179D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91DB95F-B769-4999-A1D7-D5FAFC27902D}"/>
              </a:ext>
            </a:extLst>
          </p:cNvPr>
          <p:cNvSpPr/>
          <p:nvPr/>
        </p:nvSpPr>
        <p:spPr>
          <a:xfrm>
            <a:off x="6431280" y="0"/>
            <a:ext cx="335280" cy="6400800"/>
          </a:xfrm>
          <a:prstGeom prst="rect">
            <a:avLst/>
          </a:prstGeom>
          <a:solidFill>
            <a:schemeClr val="accent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3">
            <a:extLst>
              <a:ext uri="{FF2B5EF4-FFF2-40B4-BE49-F238E27FC236}">
                <a16:creationId xmlns:a16="http://schemas.microsoft.com/office/drawing/2014/main" id="{07E6655B-1694-4816-8721-F141055448E1}"/>
              </a:ext>
            </a:extLst>
          </p:cNvPr>
          <p:cNvSpPr>
            <a:spLocks noGrp="1"/>
          </p:cNvSpPr>
          <p:nvPr>
            <p:ph type="title"/>
          </p:nvPr>
        </p:nvSpPr>
        <p:spPr>
          <a:xfrm>
            <a:off x="659654" y="1253698"/>
            <a:ext cx="5326618" cy="5015065"/>
          </a:xfrm>
        </p:spPr>
        <p:txBody>
          <a:bodyPr>
            <a:normAutofit/>
          </a:bodyPr>
          <a:lstStyle/>
          <a:p>
            <a:r>
              <a:rPr lang="en-US" sz="4400" dirty="0">
                <a:solidFill>
                  <a:schemeClr val="bg1"/>
                </a:solidFill>
              </a:rPr>
              <a:t>Remember…</a:t>
            </a:r>
            <a:br>
              <a:rPr lang="en-US" sz="4400" dirty="0">
                <a:solidFill>
                  <a:schemeClr val="bg1"/>
                </a:solidFill>
              </a:rPr>
            </a:br>
            <a:br>
              <a:rPr lang="en-US" sz="4400" dirty="0">
                <a:solidFill>
                  <a:schemeClr val="bg1"/>
                </a:solidFill>
              </a:rPr>
            </a:br>
            <a:br>
              <a:rPr lang="en-US" sz="4400" dirty="0">
                <a:solidFill>
                  <a:schemeClr val="bg1"/>
                </a:solidFill>
              </a:rPr>
            </a:br>
            <a:r>
              <a:rPr lang="en-US" sz="4400" b="1" dirty="0">
                <a:solidFill>
                  <a:schemeClr val="bg1"/>
                </a:solidFill>
              </a:rPr>
              <a:t>Physical therapy</a:t>
            </a:r>
            <a:br>
              <a:rPr lang="en-US" sz="4400" b="1" dirty="0">
                <a:solidFill>
                  <a:schemeClr val="bg1"/>
                </a:solidFill>
              </a:rPr>
            </a:br>
            <a:r>
              <a:rPr lang="en-US" sz="4400" b="1" dirty="0">
                <a:solidFill>
                  <a:schemeClr val="bg1"/>
                </a:solidFill>
              </a:rPr>
              <a:t>helps people move!</a:t>
            </a:r>
            <a:br>
              <a:rPr lang="en-US" sz="4800" dirty="0">
                <a:solidFill>
                  <a:schemeClr val="bg1"/>
                </a:solidFill>
              </a:rPr>
            </a:br>
            <a:br>
              <a:rPr lang="en-US" sz="4800" b="1" dirty="0">
                <a:solidFill>
                  <a:schemeClr val="bg1"/>
                </a:solidFill>
              </a:rPr>
            </a:br>
            <a:endParaRPr lang="en-US" sz="4000" b="1" dirty="0">
              <a:solidFill>
                <a:schemeClr val="bg1"/>
              </a:solidFill>
              <a:latin typeface="+mn-lt"/>
            </a:endParaRPr>
          </a:p>
        </p:txBody>
      </p:sp>
    </p:spTree>
    <p:extLst>
      <p:ext uri="{BB962C8B-B14F-4D97-AF65-F5344CB8AC3E}">
        <p14:creationId xmlns:p14="http://schemas.microsoft.com/office/powerpoint/2010/main" val="14022128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medium confidence">
            <a:extLst>
              <a:ext uri="{FF2B5EF4-FFF2-40B4-BE49-F238E27FC236}">
                <a16:creationId xmlns:a16="http://schemas.microsoft.com/office/drawing/2014/main" id="{9EBE1858-7ED6-4C07-B15E-1D193D790D90}"/>
              </a:ext>
            </a:extLst>
          </p:cNvPr>
          <p:cNvPicPr>
            <a:picLocks noChangeAspect="1"/>
          </p:cNvPicPr>
          <p:nvPr/>
        </p:nvPicPr>
        <p:blipFill>
          <a:blip r:embed="rId3"/>
          <a:stretch>
            <a:fillRect/>
          </a:stretch>
        </p:blipFill>
        <p:spPr>
          <a:xfrm>
            <a:off x="1066800" y="1945384"/>
            <a:ext cx="10058400" cy="2967231"/>
          </a:xfrm>
          <a:prstGeom prst="rect">
            <a:avLst/>
          </a:prstGeom>
          <a:noFill/>
        </p:spPr>
      </p:pic>
    </p:spTree>
    <p:extLst>
      <p:ext uri="{BB962C8B-B14F-4D97-AF65-F5344CB8AC3E}">
        <p14:creationId xmlns:p14="http://schemas.microsoft.com/office/powerpoint/2010/main" val="12049513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A669D-038C-4DDD-9C8D-EADEB039922A}"/>
              </a:ext>
            </a:extLst>
          </p:cNvPr>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19524008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with medium confidence">
            <a:extLst>
              <a:ext uri="{FF2B5EF4-FFF2-40B4-BE49-F238E27FC236}">
                <a16:creationId xmlns:a16="http://schemas.microsoft.com/office/drawing/2014/main" id="{214F7ACA-9EC3-4267-B963-23E1A4DD8F38}"/>
              </a:ext>
            </a:extLst>
          </p:cNvPr>
          <p:cNvPicPr>
            <a:picLocks noChangeAspect="1"/>
          </p:cNvPicPr>
          <p:nvPr/>
        </p:nvPicPr>
        <p:blipFill>
          <a:blip r:embed="rId3"/>
          <a:stretch>
            <a:fillRect/>
          </a:stretch>
        </p:blipFill>
        <p:spPr>
          <a:xfrm>
            <a:off x="1066800" y="1945384"/>
            <a:ext cx="10058400" cy="2967231"/>
          </a:xfrm>
          <a:prstGeom prst="rect">
            <a:avLst/>
          </a:prstGeom>
          <a:noFill/>
        </p:spPr>
      </p:pic>
    </p:spTree>
    <p:extLst>
      <p:ext uri="{BB962C8B-B14F-4D97-AF65-F5344CB8AC3E}">
        <p14:creationId xmlns:p14="http://schemas.microsoft.com/office/powerpoint/2010/main" val="39593480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8018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2" title="Person Jogging Uphill">
            <a:hlinkClick r:id="" action="ppaction://media"/>
            <a:extLst>
              <a:ext uri="{FF2B5EF4-FFF2-40B4-BE49-F238E27FC236}">
                <a16:creationId xmlns:a16="http://schemas.microsoft.com/office/drawing/2014/main" id="{AAA3BDD9-9A98-4CFD-A42B-0F8A74372F4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E999CA9C-7D68-4D5F-B9CC-F00F86D245B2}"/>
              </a:ext>
            </a:extLst>
          </p:cNvPr>
          <p:cNvSpPr txBox="1">
            <a:spLocks/>
          </p:cNvSpPr>
          <p:nvPr/>
        </p:nvSpPr>
        <p:spPr>
          <a:xfrm>
            <a:off x="640080" y="457200"/>
            <a:ext cx="10058400" cy="914400"/>
          </a:xfrm>
          <a:prstGeom prst="rect">
            <a:avLst/>
          </a:prstGeom>
          <a:effectLst>
            <a:outerShdw blurRad="139700" dist="38100" dir="2700000" algn="tl" rotWithShape="0">
              <a:prstClr val="black">
                <a:alpha val="40000"/>
              </a:prstClr>
            </a:outerShdw>
          </a:effectLst>
        </p:spPr>
        <p:txBody>
          <a:bodyPr>
            <a:normAutofit lnSpcReduction="10000"/>
          </a:bodyPr>
          <a:lstStyle>
            <a:lvl1pPr algn="l" defTabSz="914400" rtl="0" eaLnBrk="1" latinLnBrk="0" hangingPunct="1">
              <a:lnSpc>
                <a:spcPct val="90000"/>
              </a:lnSpc>
              <a:spcBef>
                <a:spcPct val="0"/>
              </a:spcBef>
              <a:buNone/>
              <a:defRPr sz="3200" kern="1200">
                <a:solidFill>
                  <a:schemeClr val="bg2"/>
                </a:solidFill>
                <a:latin typeface="Arial" panose="020B0604020202020204" pitchFamily="34" charset="0"/>
                <a:ea typeface="+mj-ea"/>
                <a:cs typeface="Arial" panose="020B0604020202020204" pitchFamily="34" charset="0"/>
              </a:defRPr>
            </a:lvl1pPr>
          </a:lstStyle>
          <a:p>
            <a:r>
              <a:rPr lang="en-US" sz="6600" b="1" dirty="0">
                <a:solidFill>
                  <a:schemeClr val="bg1"/>
                </a:solidFill>
              </a:rPr>
              <a:t>Running</a:t>
            </a:r>
          </a:p>
        </p:txBody>
      </p:sp>
    </p:spTree>
    <p:extLst>
      <p:ext uri="{BB962C8B-B14F-4D97-AF65-F5344CB8AC3E}">
        <p14:creationId xmlns:p14="http://schemas.microsoft.com/office/powerpoint/2010/main" val="2547323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746"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1" repeatCount="indefinite"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F7F45-9065-4DF7-AB70-5835AB8285D2}"/>
              </a:ext>
            </a:extLst>
          </p:cNvPr>
          <p:cNvSpPr>
            <a:spLocks noGrp="1"/>
          </p:cNvSpPr>
          <p:nvPr>
            <p:ph type="title"/>
          </p:nvPr>
        </p:nvSpPr>
        <p:spPr/>
        <p:txBody>
          <a:bodyPr/>
          <a:lstStyle/>
          <a:p>
            <a:r>
              <a:rPr lang="en-US" dirty="0"/>
              <a:t>Questions &amp; Answers</a:t>
            </a:r>
          </a:p>
        </p:txBody>
      </p:sp>
      <p:pic>
        <p:nvPicPr>
          <p:cNvPr id="4" name="Video 3" title="Person Dancing Ballet">
            <a:hlinkClick r:id="" action="ppaction://media"/>
            <a:extLst>
              <a:ext uri="{FF2B5EF4-FFF2-40B4-BE49-F238E27FC236}">
                <a16:creationId xmlns:a16="http://schemas.microsoft.com/office/drawing/2014/main" id="{D3A2877B-8127-4EEA-9A66-45331BF9248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5" name="Title 3">
            <a:extLst>
              <a:ext uri="{FF2B5EF4-FFF2-40B4-BE49-F238E27FC236}">
                <a16:creationId xmlns:a16="http://schemas.microsoft.com/office/drawing/2014/main" id="{7B049C97-371E-490A-A636-D043E944BE6C}"/>
              </a:ext>
            </a:extLst>
          </p:cNvPr>
          <p:cNvSpPr txBox="1">
            <a:spLocks/>
          </p:cNvSpPr>
          <p:nvPr/>
        </p:nvSpPr>
        <p:spPr>
          <a:xfrm>
            <a:off x="640080" y="457200"/>
            <a:ext cx="10058400" cy="914400"/>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7200" kern="1200">
                <a:solidFill>
                  <a:schemeClr val="bg1"/>
                </a:solidFill>
                <a:latin typeface="Arial" panose="020B0604020202020204" pitchFamily="34" charset="0"/>
                <a:ea typeface="+mj-ea"/>
                <a:cs typeface="Arial" panose="020B0604020202020204" pitchFamily="34" charset="0"/>
              </a:defRPr>
            </a:lvl1pPr>
          </a:lstStyle>
          <a:p>
            <a:r>
              <a:rPr lang="en-US" sz="6600" b="1" dirty="0">
                <a:solidFill>
                  <a:srgbClr val="179DB8"/>
                </a:solidFill>
              </a:rPr>
              <a:t>Dancing</a:t>
            </a:r>
          </a:p>
        </p:txBody>
      </p:sp>
    </p:spTree>
    <p:extLst>
      <p:ext uri="{BB962C8B-B14F-4D97-AF65-F5344CB8AC3E}">
        <p14:creationId xmlns:p14="http://schemas.microsoft.com/office/powerpoint/2010/main" val="2779531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208"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1" repeatCount="indefinite"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2" title="Person In A Suit Riding A Bike">
            <a:hlinkClick r:id="" action="ppaction://media"/>
            <a:extLst>
              <a:ext uri="{FF2B5EF4-FFF2-40B4-BE49-F238E27FC236}">
                <a16:creationId xmlns:a16="http://schemas.microsoft.com/office/drawing/2014/main" id="{480A32B7-CB9F-47EA-B301-488DC15C50A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3461EF3E-E1EB-468C-BB2B-4DBEF09C2037}"/>
              </a:ext>
            </a:extLst>
          </p:cNvPr>
          <p:cNvSpPr txBox="1">
            <a:spLocks/>
          </p:cNvSpPr>
          <p:nvPr/>
        </p:nvSpPr>
        <p:spPr>
          <a:xfrm>
            <a:off x="640080" y="457200"/>
            <a:ext cx="10058400" cy="914400"/>
          </a:xfrm>
          <a:prstGeom prst="rect">
            <a:avLst/>
          </a:prstGeom>
        </p:spPr>
        <p:txBody>
          <a:bodyPr>
            <a:normAutofit lnSpcReduction="10000"/>
          </a:bodyPr>
          <a:lstStyle>
            <a:lvl1pPr algn="l" defTabSz="914400" rtl="0" eaLnBrk="1" latinLnBrk="0" hangingPunct="1">
              <a:lnSpc>
                <a:spcPct val="90000"/>
              </a:lnSpc>
              <a:spcBef>
                <a:spcPct val="0"/>
              </a:spcBef>
              <a:buNone/>
              <a:defRPr sz="3200" kern="1200">
                <a:solidFill>
                  <a:schemeClr val="bg2"/>
                </a:solidFill>
                <a:latin typeface="Arial" panose="020B0604020202020204" pitchFamily="34" charset="0"/>
                <a:ea typeface="+mj-ea"/>
                <a:cs typeface="Arial" panose="020B0604020202020204" pitchFamily="34" charset="0"/>
              </a:defRPr>
            </a:lvl1pPr>
          </a:lstStyle>
          <a:p>
            <a:r>
              <a:rPr lang="en-US" sz="6600" b="1" dirty="0">
                <a:solidFill>
                  <a:schemeClr val="bg1"/>
                </a:solidFill>
              </a:rPr>
              <a:t>Biking</a:t>
            </a:r>
          </a:p>
        </p:txBody>
      </p:sp>
    </p:spTree>
    <p:extLst>
      <p:ext uri="{BB962C8B-B14F-4D97-AF65-F5344CB8AC3E}">
        <p14:creationId xmlns:p14="http://schemas.microsoft.com/office/powerpoint/2010/main" val="362313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20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1" repeatCount="indefinite"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92DA1-2C7D-EA74-4498-61BD48A237EE}"/>
              </a:ext>
            </a:extLst>
          </p:cNvPr>
          <p:cNvSpPr>
            <a:spLocks noGrp="1"/>
          </p:cNvSpPr>
          <p:nvPr>
            <p:ph type="title"/>
          </p:nvPr>
        </p:nvSpPr>
        <p:spPr/>
        <p:txBody>
          <a:bodyPr>
            <a:normAutofit/>
          </a:bodyPr>
          <a:lstStyle/>
          <a:p>
            <a:r>
              <a:rPr lang="en-US" sz="4800" dirty="0"/>
              <a:t>Movement</a:t>
            </a:r>
          </a:p>
        </p:txBody>
      </p:sp>
    </p:spTree>
    <p:extLst>
      <p:ext uri="{BB962C8B-B14F-4D97-AF65-F5344CB8AC3E}">
        <p14:creationId xmlns:p14="http://schemas.microsoft.com/office/powerpoint/2010/main" val="36290179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a room&#10;&#10;Description automatically generated">
            <a:extLst>
              <a:ext uri="{FF2B5EF4-FFF2-40B4-BE49-F238E27FC236}">
                <a16:creationId xmlns:a16="http://schemas.microsoft.com/office/drawing/2014/main" id="{45257763-7F77-44E9-AD4E-AB3230EAB49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267200" y="318926"/>
            <a:ext cx="7921752" cy="5812079"/>
          </a:xfrm>
          <a:prstGeom prst="rect">
            <a:avLst/>
          </a:prstGeom>
        </p:spPr>
      </p:pic>
      <p:sp>
        <p:nvSpPr>
          <p:cNvPr id="4" name="Title 3">
            <a:extLst>
              <a:ext uri="{FF2B5EF4-FFF2-40B4-BE49-F238E27FC236}">
                <a16:creationId xmlns:a16="http://schemas.microsoft.com/office/drawing/2014/main" id="{ECD30CCA-359F-4880-983C-0AC0C344622F}"/>
              </a:ext>
            </a:extLst>
          </p:cNvPr>
          <p:cNvSpPr>
            <a:spLocks noGrp="1"/>
          </p:cNvSpPr>
          <p:nvPr>
            <p:ph type="title"/>
          </p:nvPr>
        </p:nvSpPr>
        <p:spPr>
          <a:xfrm>
            <a:off x="564039" y="2592255"/>
            <a:ext cx="3703161" cy="836745"/>
          </a:xfrm>
        </p:spPr>
        <p:txBody>
          <a:bodyPr>
            <a:normAutofit/>
          </a:bodyPr>
          <a:lstStyle/>
          <a:p>
            <a:r>
              <a:rPr lang="en-US" sz="2800" dirty="0"/>
              <a:t>Physical therapy</a:t>
            </a:r>
            <a:br>
              <a:rPr lang="en-US" sz="2800" dirty="0"/>
            </a:br>
            <a:r>
              <a:rPr lang="en-US" sz="2800" dirty="0"/>
              <a:t>helps people move!</a:t>
            </a:r>
          </a:p>
        </p:txBody>
      </p:sp>
    </p:spTree>
    <p:extLst>
      <p:ext uri="{BB962C8B-B14F-4D97-AF65-F5344CB8AC3E}">
        <p14:creationId xmlns:p14="http://schemas.microsoft.com/office/powerpoint/2010/main" val="7623415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person&#10;&#10;Description automatically generated">
            <a:extLst>
              <a:ext uri="{FF2B5EF4-FFF2-40B4-BE49-F238E27FC236}">
                <a16:creationId xmlns:a16="http://schemas.microsoft.com/office/drawing/2014/main" id="{3A5F1FD1-9869-4CC7-A1BB-7867FFDA4B7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0" y="10"/>
            <a:ext cx="12191980" cy="6857990"/>
          </a:xfrm>
          <a:prstGeom prst="rect">
            <a:avLst/>
          </a:prstGeom>
          <a:noFill/>
        </p:spPr>
      </p:pic>
      <p:sp>
        <p:nvSpPr>
          <p:cNvPr id="4" name="Title 3">
            <a:extLst>
              <a:ext uri="{FF2B5EF4-FFF2-40B4-BE49-F238E27FC236}">
                <a16:creationId xmlns:a16="http://schemas.microsoft.com/office/drawing/2014/main" id="{0F443F79-B3FC-4717-8FF7-C63B78089BDC}"/>
              </a:ext>
            </a:extLst>
          </p:cNvPr>
          <p:cNvSpPr txBox="1">
            <a:spLocks/>
          </p:cNvSpPr>
          <p:nvPr/>
        </p:nvSpPr>
        <p:spPr>
          <a:xfrm>
            <a:off x="640080" y="457200"/>
            <a:ext cx="10058400" cy="914400"/>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7200" kern="1200">
                <a:solidFill>
                  <a:schemeClr val="bg1"/>
                </a:solidFill>
                <a:latin typeface="Arial" panose="020B0604020202020204" pitchFamily="34" charset="0"/>
                <a:ea typeface="+mj-ea"/>
                <a:cs typeface="Arial" panose="020B0604020202020204" pitchFamily="34" charset="0"/>
              </a:defRPr>
            </a:lvl1pPr>
          </a:lstStyle>
          <a:p>
            <a:r>
              <a:rPr lang="en-US" sz="6000" b="1" dirty="0">
                <a:solidFill>
                  <a:srgbClr val="179DB8"/>
                </a:solidFill>
              </a:rPr>
              <a:t>Squat and Bend</a:t>
            </a:r>
          </a:p>
        </p:txBody>
      </p:sp>
    </p:spTree>
    <p:extLst>
      <p:ext uri="{BB962C8B-B14F-4D97-AF65-F5344CB8AC3E}">
        <p14:creationId xmlns:p14="http://schemas.microsoft.com/office/powerpoint/2010/main" val="2490208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ound, child, young, child&#10;&#10;Description automatically generated">
            <a:extLst>
              <a:ext uri="{FF2B5EF4-FFF2-40B4-BE49-F238E27FC236}">
                <a16:creationId xmlns:a16="http://schemas.microsoft.com/office/drawing/2014/main" id="{BB41621A-E600-47EC-BFE7-002AD3AD89E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0" y="10"/>
            <a:ext cx="12191980" cy="6857990"/>
          </a:xfrm>
          <a:prstGeom prst="rect">
            <a:avLst/>
          </a:prstGeom>
          <a:noFill/>
        </p:spPr>
      </p:pic>
      <p:sp>
        <p:nvSpPr>
          <p:cNvPr id="6" name="Title 3">
            <a:extLst>
              <a:ext uri="{FF2B5EF4-FFF2-40B4-BE49-F238E27FC236}">
                <a16:creationId xmlns:a16="http://schemas.microsoft.com/office/drawing/2014/main" id="{4A051A52-8820-4FFE-A660-0BFD41244B09}"/>
              </a:ext>
            </a:extLst>
          </p:cNvPr>
          <p:cNvSpPr txBox="1">
            <a:spLocks/>
          </p:cNvSpPr>
          <p:nvPr/>
        </p:nvSpPr>
        <p:spPr>
          <a:xfrm>
            <a:off x="858193" y="473977"/>
            <a:ext cx="3624010" cy="914400"/>
          </a:xfrm>
          <a:prstGeom prst="rect">
            <a:avLst/>
          </a:prstGeom>
          <a:effectLst>
            <a:outerShdw blurRad="139700" dist="38100" dir="2700000" algn="tl" rotWithShape="0">
              <a:prstClr val="black">
                <a:alpha val="40000"/>
              </a:prstClr>
            </a:outerShdw>
          </a:effectLst>
        </p:spPr>
        <p:txBody>
          <a:bodyPr vert="horz" lIns="0" tIns="0" rIns="0" bIns="0" rtlCol="0" anchor="t" anchorCtr="0">
            <a:normAutofit/>
          </a:bodyPr>
          <a:lstStyle>
            <a:lvl1pPr algn="l" defTabSz="914400" rtl="0" eaLnBrk="1" latinLnBrk="0" hangingPunct="1">
              <a:lnSpc>
                <a:spcPct val="90000"/>
              </a:lnSpc>
              <a:spcBef>
                <a:spcPct val="0"/>
              </a:spcBef>
              <a:buNone/>
              <a:defRPr sz="7200" kern="1200">
                <a:solidFill>
                  <a:schemeClr val="bg1"/>
                </a:solidFill>
                <a:latin typeface="Arial" panose="020B0604020202020204" pitchFamily="34" charset="0"/>
                <a:ea typeface="+mj-ea"/>
                <a:cs typeface="Arial" panose="020B0604020202020204" pitchFamily="34" charset="0"/>
              </a:defRPr>
            </a:lvl1pPr>
          </a:lstStyle>
          <a:p>
            <a:r>
              <a:rPr lang="en-US" sz="6600" b="1" dirty="0"/>
              <a:t>Jump</a:t>
            </a:r>
            <a:endParaRPr lang="en-US" sz="6000" b="1" dirty="0"/>
          </a:p>
        </p:txBody>
      </p:sp>
    </p:spTree>
    <p:extLst>
      <p:ext uri="{BB962C8B-B14F-4D97-AF65-F5344CB8AC3E}">
        <p14:creationId xmlns:p14="http://schemas.microsoft.com/office/powerpoint/2010/main" val="2478432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APTA Template">
  <a:themeElements>
    <a:clrScheme name="APTA-042720">
      <a:dk1>
        <a:srgbClr val="3F4444"/>
      </a:dk1>
      <a:lt1>
        <a:srgbClr val="FFFFFF"/>
      </a:lt1>
      <a:dk2>
        <a:srgbClr val="3F4444"/>
      </a:dk2>
      <a:lt2>
        <a:srgbClr val="009CB6"/>
      </a:lt2>
      <a:accent1>
        <a:srgbClr val="009CB6"/>
      </a:accent1>
      <a:accent2>
        <a:srgbClr val="A5A5A5"/>
      </a:accent2>
      <a:accent3>
        <a:srgbClr val="0076CE"/>
      </a:accent3>
      <a:accent4>
        <a:srgbClr val="E4B9FC"/>
      </a:accent4>
      <a:accent5>
        <a:srgbClr val="005587"/>
      </a:accent5>
      <a:accent6>
        <a:srgbClr val="64A70B"/>
      </a:accent6>
      <a:hlink>
        <a:srgbClr val="005587"/>
      </a:hlink>
      <a:folHlink>
        <a:srgbClr val="3F4444"/>
      </a:folHlink>
    </a:clrScheme>
    <a:fontScheme name="AP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PTA Widescreen Template_2022" id="{80F4BD25-5EB7-4A44-8A45-E544F7E37833}" vid="{0C51AF0F-6CB1-CA4E-8E1C-401C079AF86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APTA Widescreen Template_2022</Template>
  <TotalTime>18997</TotalTime>
  <Words>820</Words>
  <Application>Microsoft Office PowerPoint</Application>
  <PresentationFormat>Widescreen</PresentationFormat>
  <Paragraphs>88</Paragraphs>
  <Slides>20</Slides>
  <Notes>17</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Courier New</vt:lpstr>
      <vt:lpstr>Symbol</vt:lpstr>
      <vt:lpstr>Wingdings</vt:lpstr>
      <vt:lpstr>APTA Template</vt:lpstr>
      <vt:lpstr>Physical Therapy Moves Me!</vt:lpstr>
      <vt:lpstr>PowerPoint Presentation</vt:lpstr>
      <vt:lpstr>PowerPoint Presentation</vt:lpstr>
      <vt:lpstr>Questions &amp; Answers</vt:lpstr>
      <vt:lpstr>PowerPoint Presentation</vt:lpstr>
      <vt:lpstr>Movement</vt:lpstr>
      <vt:lpstr>Physical therapy helps people move!</vt:lpstr>
      <vt:lpstr>PowerPoint Presentation</vt:lpstr>
      <vt:lpstr>PowerPoint Presentation</vt:lpstr>
      <vt:lpstr>PowerPoint Presentation</vt:lpstr>
      <vt:lpstr>PowerPoint Presentation</vt:lpstr>
      <vt:lpstr>Physical Therapist Treatment</vt:lpstr>
      <vt:lpstr>PowerPoint Presentation</vt:lpstr>
      <vt:lpstr>PowerPoint Presentation</vt:lpstr>
      <vt:lpstr>PowerPoint Presentation</vt:lpstr>
      <vt:lpstr>Manual Therapy</vt:lpstr>
      <vt:lpstr>Remember…   Physical therapy helps people move!  </vt:lpstr>
      <vt:lpstr>PowerPoint Presentation</vt:lpstr>
      <vt:lpstr>Thank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 Title Goes Here Title Goes Here  Title Goes Here [Arial 36pt, White]</dc:title>
  <dc:creator>Shackleford, Mya</dc:creator>
  <cp:lastModifiedBy>Shackleford, Mya</cp:lastModifiedBy>
  <cp:revision>6</cp:revision>
  <dcterms:created xsi:type="dcterms:W3CDTF">2022-01-27T19:54:09Z</dcterms:created>
  <dcterms:modified xsi:type="dcterms:W3CDTF">2022-07-01T20:03:01Z</dcterms:modified>
</cp:coreProperties>
</file>