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3029" r:id="rId4"/>
    <p:sldId id="3030" r:id="rId5"/>
    <p:sldId id="3021" r:id="rId6"/>
    <p:sldId id="3031" r:id="rId7"/>
    <p:sldId id="3032" r:id="rId8"/>
    <p:sldId id="3033" r:id="rId9"/>
    <p:sldId id="3034" r:id="rId10"/>
    <p:sldId id="303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36DCB0-8576-4821-B86E-84C79861285F}">
          <p14:sldIdLst>
            <p14:sldId id="256"/>
            <p14:sldId id="291"/>
            <p14:sldId id="3029"/>
            <p14:sldId id="3030"/>
            <p14:sldId id="3021"/>
            <p14:sldId id="3031"/>
            <p14:sldId id="3032"/>
            <p14:sldId id="3033"/>
            <p14:sldId id="3034"/>
            <p14:sldId id="3035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B964E-FAC2-4C5A-A948-CF96398CEFD9}" v="19" dt="2022-08-15T13:34:45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1" autoAdjust="0"/>
    <p:restoredTop sz="93656" autoAdjust="0"/>
  </p:normalViewPr>
  <p:slideViewPr>
    <p:cSldViewPr snapToGrid="0">
      <p:cViewPr varScale="1">
        <p:scale>
          <a:sx n="78" d="100"/>
          <a:sy n="78" d="100"/>
        </p:scale>
        <p:origin x="12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vel, Laura" userId="18e5272a-0ee3-44c7-93d3-759cc5de4ed9" providerId="ADAL" clId="{EFFB964E-FAC2-4C5A-A948-CF96398CEFD9}"/>
    <pc:docChg chg="undo custSel addSld delSld modSld sldOrd modSection">
      <pc:chgData name="Keivel, Laura" userId="18e5272a-0ee3-44c7-93d3-759cc5de4ed9" providerId="ADAL" clId="{EFFB964E-FAC2-4C5A-A948-CF96398CEFD9}" dt="2022-08-15T13:35:29.308" v="555" actId="20577"/>
      <pc:docMkLst>
        <pc:docMk/>
      </pc:docMkLst>
      <pc:sldChg chg="modSp mod">
        <pc:chgData name="Keivel, Laura" userId="18e5272a-0ee3-44c7-93d3-759cc5de4ed9" providerId="ADAL" clId="{EFFB964E-FAC2-4C5A-A948-CF96398CEFD9}" dt="2022-08-12T15:10:26.363" v="38" actId="20577"/>
        <pc:sldMkLst>
          <pc:docMk/>
          <pc:sldMk cId="1198139976" sldId="256"/>
        </pc:sldMkLst>
        <pc:spChg chg="mod">
          <ac:chgData name="Keivel, Laura" userId="18e5272a-0ee3-44c7-93d3-759cc5de4ed9" providerId="ADAL" clId="{EFFB964E-FAC2-4C5A-A948-CF96398CEFD9}" dt="2022-08-12T15:10:26.363" v="38" actId="20577"/>
          <ac:spMkLst>
            <pc:docMk/>
            <pc:sldMk cId="1198139976" sldId="256"/>
            <ac:spMk id="6" creationId="{87B50574-6E5A-4998-A21E-3E0A5FD54A9F}"/>
          </ac:spMkLst>
        </pc:spChg>
      </pc:sldChg>
      <pc:sldChg chg="del">
        <pc:chgData name="Keivel, Laura" userId="18e5272a-0ee3-44c7-93d3-759cc5de4ed9" providerId="ADAL" clId="{EFFB964E-FAC2-4C5A-A948-CF96398CEFD9}" dt="2022-08-12T15:10:33.131" v="39" actId="2696"/>
        <pc:sldMkLst>
          <pc:docMk/>
          <pc:sldMk cId="1298645978" sldId="259"/>
        </pc:sldMkLst>
      </pc:sldChg>
      <pc:sldChg chg="modSp">
        <pc:chgData name="Keivel, Laura" userId="18e5272a-0ee3-44c7-93d3-759cc5de4ed9" providerId="ADAL" clId="{EFFB964E-FAC2-4C5A-A948-CF96398CEFD9}" dt="2022-08-12T15:17:02.716" v="188" actId="1076"/>
        <pc:sldMkLst>
          <pc:docMk/>
          <pc:sldMk cId="2052458969" sldId="261"/>
        </pc:sldMkLst>
        <pc:picChg chg="mod">
          <ac:chgData name="Keivel, Laura" userId="18e5272a-0ee3-44c7-93d3-759cc5de4ed9" providerId="ADAL" clId="{EFFB964E-FAC2-4C5A-A948-CF96398CEFD9}" dt="2022-08-12T15:17:02.716" v="188" actId="1076"/>
          <ac:picMkLst>
            <pc:docMk/>
            <pc:sldMk cId="2052458969" sldId="261"/>
            <ac:picMk id="1026" creationId="{7408C044-25A9-4C29-884D-88CEB49C9223}"/>
          </ac:picMkLst>
        </pc:picChg>
      </pc:sldChg>
      <pc:sldChg chg="modSp add del mod ord">
        <pc:chgData name="Keivel, Laura" userId="18e5272a-0ee3-44c7-93d3-759cc5de4ed9" providerId="ADAL" clId="{EFFB964E-FAC2-4C5A-A948-CF96398CEFD9}" dt="2022-08-12T15:19:19.946" v="273" actId="2696"/>
        <pc:sldMkLst>
          <pc:docMk/>
          <pc:sldMk cId="2779531745" sldId="268"/>
        </pc:sldMkLst>
        <pc:spChg chg="mod">
          <ac:chgData name="Keivel, Laura" userId="18e5272a-0ee3-44c7-93d3-759cc5de4ed9" providerId="ADAL" clId="{EFFB964E-FAC2-4C5A-A948-CF96398CEFD9}" dt="2022-08-12T15:19:16.011" v="272" actId="20577"/>
          <ac:spMkLst>
            <pc:docMk/>
            <pc:sldMk cId="2779531745" sldId="268"/>
            <ac:spMk id="2" creationId="{0D9F7F45-9065-4DF7-AB70-5835AB8285D2}"/>
          </ac:spMkLst>
        </pc:spChg>
      </pc:sldChg>
      <pc:sldChg chg="modSp mod">
        <pc:chgData name="Keivel, Laura" userId="18e5272a-0ee3-44c7-93d3-759cc5de4ed9" providerId="ADAL" clId="{EFFB964E-FAC2-4C5A-A948-CF96398CEFD9}" dt="2022-08-12T15:17:52.664" v="217" actId="20577"/>
        <pc:sldMkLst>
          <pc:docMk/>
          <pc:sldMk cId="1952400851" sldId="273"/>
        </pc:sldMkLst>
        <pc:spChg chg="mod">
          <ac:chgData name="Keivel, Laura" userId="18e5272a-0ee3-44c7-93d3-759cc5de4ed9" providerId="ADAL" clId="{EFFB964E-FAC2-4C5A-A948-CF96398CEFD9}" dt="2022-08-12T15:17:52.664" v="217" actId="20577"/>
          <ac:spMkLst>
            <pc:docMk/>
            <pc:sldMk cId="1952400851" sldId="273"/>
            <ac:spMk id="5" creationId="{405FCB32-C974-D83F-FD5B-F8333B6A18CC}"/>
          </ac:spMkLst>
        </pc:spChg>
      </pc:sldChg>
      <pc:sldChg chg="del">
        <pc:chgData name="Keivel, Laura" userId="18e5272a-0ee3-44c7-93d3-759cc5de4ed9" providerId="ADAL" clId="{EFFB964E-FAC2-4C5A-A948-CF96398CEFD9}" dt="2022-08-12T15:11:08.402" v="41" actId="2696"/>
        <pc:sldMkLst>
          <pc:docMk/>
          <pc:sldMk cId="3477022545" sldId="284"/>
        </pc:sldMkLst>
      </pc:sldChg>
      <pc:sldChg chg="del">
        <pc:chgData name="Keivel, Laura" userId="18e5272a-0ee3-44c7-93d3-759cc5de4ed9" providerId="ADAL" clId="{EFFB964E-FAC2-4C5A-A948-CF96398CEFD9}" dt="2022-08-12T15:11:12.369" v="42" actId="2696"/>
        <pc:sldMkLst>
          <pc:docMk/>
          <pc:sldMk cId="3669305673" sldId="285"/>
        </pc:sldMkLst>
      </pc:sldChg>
      <pc:sldChg chg="del">
        <pc:chgData name="Keivel, Laura" userId="18e5272a-0ee3-44c7-93d3-759cc5de4ed9" providerId="ADAL" clId="{EFFB964E-FAC2-4C5A-A948-CF96398CEFD9}" dt="2022-08-12T15:10:33.131" v="39" actId="2696"/>
        <pc:sldMkLst>
          <pc:docMk/>
          <pc:sldMk cId="2593545888" sldId="288"/>
        </pc:sldMkLst>
      </pc:sldChg>
      <pc:sldChg chg="del">
        <pc:chgData name="Keivel, Laura" userId="18e5272a-0ee3-44c7-93d3-759cc5de4ed9" providerId="ADAL" clId="{EFFB964E-FAC2-4C5A-A948-CF96398CEFD9}" dt="2022-08-12T15:10:33.131" v="39" actId="2696"/>
        <pc:sldMkLst>
          <pc:docMk/>
          <pc:sldMk cId="493237122" sldId="289"/>
        </pc:sldMkLst>
      </pc:sldChg>
      <pc:sldChg chg="modSp mod">
        <pc:chgData name="Keivel, Laura" userId="18e5272a-0ee3-44c7-93d3-759cc5de4ed9" providerId="ADAL" clId="{EFFB964E-FAC2-4C5A-A948-CF96398CEFD9}" dt="2022-08-12T15:17:09.919" v="189" actId="20577"/>
        <pc:sldMkLst>
          <pc:docMk/>
          <pc:sldMk cId="141466751" sldId="290"/>
        </pc:sldMkLst>
        <pc:spChg chg="mod">
          <ac:chgData name="Keivel, Laura" userId="18e5272a-0ee3-44c7-93d3-759cc5de4ed9" providerId="ADAL" clId="{EFFB964E-FAC2-4C5A-A948-CF96398CEFD9}" dt="2022-08-12T15:17:09.919" v="189" actId="20577"/>
          <ac:spMkLst>
            <pc:docMk/>
            <pc:sldMk cId="141466751" sldId="290"/>
            <ac:spMk id="5" creationId="{89311BBF-E2B6-489D-ADCC-4EE691FBF74F}"/>
          </ac:spMkLst>
        </pc:spChg>
      </pc:sldChg>
      <pc:sldChg chg="modSp mod ord">
        <pc:chgData name="Keivel, Laura" userId="18e5272a-0ee3-44c7-93d3-759cc5de4ed9" providerId="ADAL" clId="{EFFB964E-FAC2-4C5A-A948-CF96398CEFD9}" dt="2022-08-12T15:20:18.581" v="315" actId="33524"/>
        <pc:sldMkLst>
          <pc:docMk/>
          <pc:sldMk cId="3147002239" sldId="291"/>
        </pc:sldMkLst>
        <pc:spChg chg="mod">
          <ac:chgData name="Keivel, Laura" userId="18e5272a-0ee3-44c7-93d3-759cc5de4ed9" providerId="ADAL" clId="{EFFB964E-FAC2-4C5A-A948-CF96398CEFD9}" dt="2022-08-12T15:20:18.581" v="315" actId="33524"/>
          <ac:spMkLst>
            <pc:docMk/>
            <pc:sldMk cId="3147002239" sldId="291"/>
            <ac:spMk id="2" creationId="{63A4DACE-9E98-4EBB-9F1B-E214D8E0EE2D}"/>
          </ac:spMkLst>
        </pc:spChg>
        <pc:spChg chg="mod">
          <ac:chgData name="Keivel, Laura" userId="18e5272a-0ee3-44c7-93d3-759cc5de4ed9" providerId="ADAL" clId="{EFFB964E-FAC2-4C5A-A948-CF96398CEFD9}" dt="2022-08-12T15:12:03.642" v="141" actId="20577"/>
          <ac:spMkLst>
            <pc:docMk/>
            <pc:sldMk cId="3147002239" sldId="291"/>
            <ac:spMk id="3" creationId="{16A87FE9-C79C-4ACE-92BE-C1164C5F5569}"/>
          </ac:spMkLst>
        </pc:spChg>
      </pc:sldChg>
      <pc:sldChg chg="del ord">
        <pc:chgData name="Keivel, Laura" userId="18e5272a-0ee3-44c7-93d3-759cc5de4ed9" providerId="ADAL" clId="{EFFB964E-FAC2-4C5A-A948-CF96398CEFD9}" dt="2022-08-12T15:16:59.772" v="187" actId="2696"/>
        <pc:sldMkLst>
          <pc:docMk/>
          <pc:sldMk cId="4165184404" sldId="294"/>
        </pc:sldMkLst>
      </pc:sldChg>
      <pc:sldChg chg="del">
        <pc:chgData name="Keivel, Laura" userId="18e5272a-0ee3-44c7-93d3-759cc5de4ed9" providerId="ADAL" clId="{EFFB964E-FAC2-4C5A-A948-CF96398CEFD9}" dt="2022-08-12T15:12:18.042" v="142" actId="2696"/>
        <pc:sldMkLst>
          <pc:docMk/>
          <pc:sldMk cId="1555861496" sldId="296"/>
        </pc:sldMkLst>
      </pc:sldChg>
      <pc:sldChg chg="ord">
        <pc:chgData name="Keivel, Laura" userId="18e5272a-0ee3-44c7-93d3-759cc5de4ed9" providerId="ADAL" clId="{EFFB964E-FAC2-4C5A-A948-CF96398CEFD9}" dt="2022-08-12T15:17:40.560" v="196"/>
        <pc:sldMkLst>
          <pc:docMk/>
          <pc:sldMk cId="3542956490" sldId="302"/>
        </pc:sldMkLst>
      </pc:sldChg>
      <pc:sldChg chg="modSp mod">
        <pc:chgData name="Keivel, Laura" userId="18e5272a-0ee3-44c7-93d3-759cc5de4ed9" providerId="ADAL" clId="{EFFB964E-FAC2-4C5A-A948-CF96398CEFD9}" dt="2022-08-15T13:35:29.308" v="555" actId="20577"/>
        <pc:sldMkLst>
          <pc:docMk/>
          <pc:sldMk cId="1254421702" sldId="303"/>
        </pc:sldMkLst>
        <pc:spChg chg="mod">
          <ac:chgData name="Keivel, Laura" userId="18e5272a-0ee3-44c7-93d3-759cc5de4ed9" providerId="ADAL" clId="{EFFB964E-FAC2-4C5A-A948-CF96398CEFD9}" dt="2022-08-15T13:35:29.308" v="555" actId="20577"/>
          <ac:spMkLst>
            <pc:docMk/>
            <pc:sldMk cId="1254421702" sldId="303"/>
            <ac:spMk id="5" creationId="{89311BBF-E2B6-489D-ADCC-4EE691FBF74F}"/>
          </ac:spMkLst>
        </pc:spChg>
        <pc:picChg chg="mod">
          <ac:chgData name="Keivel, Laura" userId="18e5272a-0ee3-44c7-93d3-759cc5de4ed9" providerId="ADAL" clId="{EFFB964E-FAC2-4C5A-A948-CF96398CEFD9}" dt="2022-08-15T13:35:14.207" v="505" actId="1076"/>
          <ac:picMkLst>
            <pc:docMk/>
            <pc:sldMk cId="1254421702" sldId="303"/>
            <ac:picMk id="4" creationId="{9EEDA850-F5BF-48A8-91F8-167D376D10C6}"/>
          </ac:picMkLst>
        </pc:picChg>
      </pc:sldChg>
      <pc:sldChg chg="del">
        <pc:chgData name="Keivel, Laura" userId="18e5272a-0ee3-44c7-93d3-759cc5de4ed9" providerId="ADAL" clId="{EFFB964E-FAC2-4C5A-A948-CF96398CEFD9}" dt="2022-08-12T15:12:38.128" v="148" actId="2696"/>
        <pc:sldMkLst>
          <pc:docMk/>
          <pc:sldMk cId="2852712406" sldId="2931"/>
        </pc:sldMkLst>
      </pc:sldChg>
      <pc:sldChg chg="del">
        <pc:chgData name="Keivel, Laura" userId="18e5272a-0ee3-44c7-93d3-759cc5de4ed9" providerId="ADAL" clId="{EFFB964E-FAC2-4C5A-A948-CF96398CEFD9}" dt="2022-08-12T15:12:31.886" v="147" actId="2696"/>
        <pc:sldMkLst>
          <pc:docMk/>
          <pc:sldMk cId="3833911315" sldId="2933"/>
        </pc:sldMkLst>
      </pc:sldChg>
      <pc:sldChg chg="del">
        <pc:chgData name="Keivel, Laura" userId="18e5272a-0ee3-44c7-93d3-759cc5de4ed9" providerId="ADAL" clId="{EFFB964E-FAC2-4C5A-A948-CF96398CEFD9}" dt="2022-08-12T15:12:31.886" v="147" actId="2696"/>
        <pc:sldMkLst>
          <pc:docMk/>
          <pc:sldMk cId="1992545645" sldId="2935"/>
        </pc:sldMkLst>
      </pc:sldChg>
      <pc:sldChg chg="ord">
        <pc:chgData name="Keivel, Laura" userId="18e5272a-0ee3-44c7-93d3-759cc5de4ed9" providerId="ADAL" clId="{EFFB964E-FAC2-4C5A-A948-CF96398CEFD9}" dt="2022-08-12T15:17:34.875" v="192"/>
        <pc:sldMkLst>
          <pc:docMk/>
          <pc:sldMk cId="3717120795" sldId="2936"/>
        </pc:sldMkLst>
      </pc:sldChg>
      <pc:sldChg chg="del">
        <pc:chgData name="Keivel, Laura" userId="18e5272a-0ee3-44c7-93d3-759cc5de4ed9" providerId="ADAL" clId="{EFFB964E-FAC2-4C5A-A948-CF96398CEFD9}" dt="2022-08-12T15:11:15.485" v="43" actId="2696"/>
        <pc:sldMkLst>
          <pc:docMk/>
          <pc:sldMk cId="873648253" sldId="2940"/>
        </pc:sldMkLst>
      </pc:sldChg>
      <pc:sldChg chg="modSp add mod">
        <pc:chgData name="Keivel, Laura" userId="18e5272a-0ee3-44c7-93d3-759cc5de4ed9" providerId="ADAL" clId="{EFFB964E-FAC2-4C5A-A948-CF96398CEFD9}" dt="2022-08-12T15:13:35.192" v="166" actId="1076"/>
        <pc:sldMkLst>
          <pc:docMk/>
          <pc:sldMk cId="3973094552" sldId="2994"/>
        </pc:sldMkLst>
        <pc:spChg chg="mod">
          <ac:chgData name="Keivel, Laura" userId="18e5272a-0ee3-44c7-93d3-759cc5de4ed9" providerId="ADAL" clId="{EFFB964E-FAC2-4C5A-A948-CF96398CEFD9}" dt="2022-08-12T15:13:33.138" v="165" actId="1076"/>
          <ac:spMkLst>
            <pc:docMk/>
            <pc:sldMk cId="3973094552" sldId="2994"/>
            <ac:spMk id="3" creationId="{D0376CCD-9819-41DA-B970-5783C316A1D8}"/>
          </ac:spMkLst>
        </pc:spChg>
        <pc:picChg chg="mod">
          <ac:chgData name="Keivel, Laura" userId="18e5272a-0ee3-44c7-93d3-759cc5de4ed9" providerId="ADAL" clId="{EFFB964E-FAC2-4C5A-A948-CF96398CEFD9}" dt="2022-08-12T15:13:35.192" v="166" actId="1076"/>
          <ac:picMkLst>
            <pc:docMk/>
            <pc:sldMk cId="3973094552" sldId="2994"/>
            <ac:picMk id="7170" creationId="{D2807BEC-7832-4107-8AF3-BED3AF04B0B3}"/>
          </ac:picMkLst>
        </pc:picChg>
      </pc:sldChg>
      <pc:sldChg chg="addSp delSp modSp add mod">
        <pc:chgData name="Keivel, Laura" userId="18e5272a-0ee3-44c7-93d3-759cc5de4ed9" providerId="ADAL" clId="{EFFB964E-FAC2-4C5A-A948-CF96398CEFD9}" dt="2022-08-12T15:16:44.663" v="185" actId="1076"/>
        <pc:sldMkLst>
          <pc:docMk/>
          <pc:sldMk cId="113104887" sldId="2996"/>
        </pc:sldMkLst>
        <pc:spChg chg="mod">
          <ac:chgData name="Keivel, Laura" userId="18e5272a-0ee3-44c7-93d3-759cc5de4ed9" providerId="ADAL" clId="{EFFB964E-FAC2-4C5A-A948-CF96398CEFD9}" dt="2022-08-12T15:16:44.663" v="185" actId="1076"/>
          <ac:spMkLst>
            <pc:docMk/>
            <pc:sldMk cId="113104887" sldId="2996"/>
            <ac:spMk id="3" creationId="{B8B2169A-5933-43C1-B96D-49226CE13D0F}"/>
          </ac:spMkLst>
        </pc:spChg>
        <pc:picChg chg="add del mod">
          <ac:chgData name="Keivel, Laura" userId="18e5272a-0ee3-44c7-93d3-759cc5de4ed9" providerId="ADAL" clId="{EFFB964E-FAC2-4C5A-A948-CF96398CEFD9}" dt="2022-08-12T15:15:17.023" v="171" actId="478"/>
          <ac:picMkLst>
            <pc:docMk/>
            <pc:sldMk cId="113104887" sldId="2996"/>
            <ac:picMk id="5" creationId="{AAAED1AC-BDBB-2464-F2C8-A8B45851D317}"/>
          </ac:picMkLst>
        </pc:picChg>
        <pc:picChg chg="add del mod">
          <ac:chgData name="Keivel, Laura" userId="18e5272a-0ee3-44c7-93d3-759cc5de4ed9" providerId="ADAL" clId="{EFFB964E-FAC2-4C5A-A948-CF96398CEFD9}" dt="2022-08-12T15:15:57.754" v="183" actId="478"/>
          <ac:picMkLst>
            <pc:docMk/>
            <pc:sldMk cId="113104887" sldId="2996"/>
            <ac:picMk id="7" creationId="{673D4651-8DAB-50D1-00F3-F03272DE0168}"/>
          </ac:picMkLst>
        </pc:picChg>
        <pc:picChg chg="del">
          <ac:chgData name="Keivel, Laura" userId="18e5272a-0ee3-44c7-93d3-759cc5de4ed9" providerId="ADAL" clId="{EFFB964E-FAC2-4C5A-A948-CF96398CEFD9}" dt="2022-08-12T15:13:41.554" v="167" actId="478"/>
          <ac:picMkLst>
            <pc:docMk/>
            <pc:sldMk cId="113104887" sldId="2996"/>
            <ac:picMk id="9220" creationId="{74572E93-A76D-4C90-AD4F-CD2839B1AC59}"/>
          </ac:picMkLst>
        </pc:picChg>
      </pc:sldChg>
      <pc:sldChg chg="add">
        <pc:chgData name="Keivel, Laura" userId="18e5272a-0ee3-44c7-93d3-759cc5de4ed9" providerId="ADAL" clId="{EFFB964E-FAC2-4C5A-A948-CF96398CEFD9}" dt="2022-08-12T15:10:58.039" v="40"/>
        <pc:sldMkLst>
          <pc:docMk/>
          <pc:sldMk cId="3786373106" sldId="3001"/>
        </pc:sldMkLst>
      </pc:sldChg>
      <pc:sldChg chg="modSp add mod">
        <pc:chgData name="Keivel, Laura" userId="18e5272a-0ee3-44c7-93d3-759cc5de4ed9" providerId="ADAL" clId="{EFFB964E-FAC2-4C5A-A948-CF96398CEFD9}" dt="2022-08-12T15:13:17.710" v="160" actId="1076"/>
        <pc:sldMkLst>
          <pc:docMk/>
          <pc:sldMk cId="3112008618" sldId="3021"/>
        </pc:sldMkLst>
        <pc:spChg chg="mod">
          <ac:chgData name="Keivel, Laura" userId="18e5272a-0ee3-44c7-93d3-759cc5de4ed9" providerId="ADAL" clId="{EFFB964E-FAC2-4C5A-A948-CF96398CEFD9}" dt="2022-08-12T15:13:12.112" v="157" actId="14100"/>
          <ac:spMkLst>
            <pc:docMk/>
            <pc:sldMk cId="3112008618" sldId="3021"/>
            <ac:spMk id="3" creationId="{E0D80D31-0A29-C006-914D-6C39F68CA3FC}"/>
          </ac:spMkLst>
        </pc:spChg>
        <pc:picChg chg="mod">
          <ac:chgData name="Keivel, Laura" userId="18e5272a-0ee3-44c7-93d3-759cc5de4ed9" providerId="ADAL" clId="{EFFB964E-FAC2-4C5A-A948-CF96398CEFD9}" dt="2022-08-12T15:13:17.710" v="160" actId="1076"/>
          <ac:picMkLst>
            <pc:docMk/>
            <pc:sldMk cId="3112008618" sldId="3021"/>
            <ac:picMk id="1030" creationId="{76F5E35F-9ED7-7703-AEF1-FFC5CE752256}"/>
          </ac:picMkLst>
        </pc:picChg>
      </pc:sldChg>
      <pc:sldChg chg="modSp add mod">
        <pc:chgData name="Keivel, Laura" userId="18e5272a-0ee3-44c7-93d3-759cc5de4ed9" providerId="ADAL" clId="{EFFB964E-FAC2-4C5A-A948-CF96398CEFD9}" dt="2022-08-12T15:16:54.550" v="186" actId="1076"/>
        <pc:sldMkLst>
          <pc:docMk/>
          <pc:sldMk cId="3451004216" sldId="3027"/>
        </pc:sldMkLst>
        <pc:spChg chg="mod">
          <ac:chgData name="Keivel, Laura" userId="18e5272a-0ee3-44c7-93d3-759cc5de4ed9" providerId="ADAL" clId="{EFFB964E-FAC2-4C5A-A948-CF96398CEFD9}" dt="2022-08-12T15:16:54.550" v="186" actId="1076"/>
          <ac:spMkLst>
            <pc:docMk/>
            <pc:sldMk cId="3451004216" sldId="3027"/>
            <ac:spMk id="3" creationId="{D1CCBDD7-0210-D475-7DCB-567317E6BE7F}"/>
          </ac:spMkLst>
        </pc:spChg>
        <pc:picChg chg="mod">
          <ac:chgData name="Keivel, Laura" userId="18e5272a-0ee3-44c7-93d3-759cc5de4ed9" providerId="ADAL" clId="{EFFB964E-FAC2-4C5A-A948-CF96398CEFD9}" dt="2022-08-12T15:13:00.052" v="156" actId="1076"/>
          <ac:picMkLst>
            <pc:docMk/>
            <pc:sldMk cId="3451004216" sldId="3027"/>
            <ac:picMk id="6" creationId="{DADEEB86-69B4-43B0-79E1-6033DBC3B830}"/>
          </ac:picMkLst>
        </pc:picChg>
      </pc:sldChg>
      <pc:sldChg chg="modSp add mod">
        <pc:chgData name="Keivel, Laura" userId="18e5272a-0ee3-44c7-93d3-759cc5de4ed9" providerId="ADAL" clId="{EFFB964E-FAC2-4C5A-A948-CF96398CEFD9}" dt="2022-08-12T15:19:42.125" v="314" actId="14100"/>
        <pc:sldMkLst>
          <pc:docMk/>
          <pc:sldMk cId="2779201563" sldId="3028"/>
        </pc:sldMkLst>
        <pc:spChg chg="mod">
          <ac:chgData name="Keivel, Laura" userId="18e5272a-0ee3-44c7-93d3-759cc5de4ed9" providerId="ADAL" clId="{EFFB964E-FAC2-4C5A-A948-CF96398CEFD9}" dt="2022-08-12T15:19:42.125" v="314" actId="14100"/>
          <ac:spMkLst>
            <pc:docMk/>
            <pc:sldMk cId="2779201563" sldId="3028"/>
            <ac:spMk id="6" creationId="{87B50574-6E5A-4998-A21E-3E0A5FD54A9F}"/>
          </ac:spMkLst>
        </pc:spChg>
      </pc:sldChg>
      <pc:sldChg chg="addSp modSp add mod">
        <pc:chgData name="Keivel, Laura" userId="18e5272a-0ee3-44c7-93d3-759cc5de4ed9" providerId="ADAL" clId="{EFFB964E-FAC2-4C5A-A948-CF96398CEFD9}" dt="2022-08-15T13:34:45.611" v="483" actId="1076"/>
        <pc:sldMkLst>
          <pc:docMk/>
          <pc:sldMk cId="3089081324" sldId="3029"/>
        </pc:sldMkLst>
        <pc:spChg chg="mod">
          <ac:chgData name="Keivel, Laura" userId="18e5272a-0ee3-44c7-93d3-759cc5de4ed9" providerId="ADAL" clId="{EFFB964E-FAC2-4C5A-A948-CF96398CEFD9}" dt="2022-08-15T13:32:53.753" v="334" actId="20577"/>
          <ac:spMkLst>
            <pc:docMk/>
            <pc:sldMk cId="3089081324" sldId="3029"/>
            <ac:spMk id="2" creationId="{63A4DACE-9E98-4EBB-9F1B-E214D8E0EE2D}"/>
          </ac:spMkLst>
        </pc:spChg>
        <pc:spChg chg="mod">
          <ac:chgData name="Keivel, Laura" userId="18e5272a-0ee3-44c7-93d3-759cc5de4ed9" providerId="ADAL" clId="{EFFB964E-FAC2-4C5A-A948-CF96398CEFD9}" dt="2022-08-15T13:33:59.213" v="476" actId="20577"/>
          <ac:spMkLst>
            <pc:docMk/>
            <pc:sldMk cId="3089081324" sldId="3029"/>
            <ac:spMk id="3" creationId="{16A87FE9-C79C-4ACE-92BE-C1164C5F5569}"/>
          </ac:spMkLst>
        </pc:spChg>
        <pc:picChg chg="add mod">
          <ac:chgData name="Keivel, Laura" userId="18e5272a-0ee3-44c7-93d3-759cc5de4ed9" providerId="ADAL" clId="{EFFB964E-FAC2-4C5A-A948-CF96398CEFD9}" dt="2022-08-15T13:34:45.611" v="483" actId="1076"/>
          <ac:picMkLst>
            <pc:docMk/>
            <pc:sldMk cId="3089081324" sldId="3029"/>
            <ac:picMk id="1026" creationId="{E5890E6C-BBDE-4F11-F095-2997A622D02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4:37:1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24575,'4'0'0,"-2"0"0,-11 1 0,6-1 0,-7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4B57-AC10-4E66-B055-1E08A06E223B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FB637-B57D-4560-B50F-19DE43BA0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4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FC1F26-87FC-4BD3-8AFD-422F2C41C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885BA-5AAA-498B-BD9C-51A615FB9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743200"/>
            <a:ext cx="8229600" cy="1828800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F7160-747D-448F-9BAF-FB097E1B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846320"/>
            <a:ext cx="45720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A1F45-151E-4A7F-B7F3-AFEC9ED42B0F}"/>
              </a:ext>
            </a:extLst>
          </p:cNvPr>
          <p:cNvSpPr/>
          <p:nvPr userDrawn="1"/>
        </p:nvSpPr>
        <p:spPr>
          <a:xfrm>
            <a:off x="640080" y="6400799"/>
            <a:ext cx="310896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2021 American Physical Therapy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34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745A1-62F6-4563-92E8-B2EB2AB5BF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CE620-1683-4C34-B78B-1E72626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BB72A-F555-4541-B2F4-687658B2704C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837F5-09EC-4910-8C5F-7074A6EA971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913E1CB3-94A2-4BE7-A665-A5E77990F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16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D42FA504-F343-4C47-A90A-ADE7F405F73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40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5F45-B30A-487B-84E0-8808D0D5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985578-F2CD-416A-93C7-5E1A37372E47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2C699D-7D2F-474A-8836-C19CC60443FE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5CAAC025-B907-41A0-AE69-010D2CAA8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782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720F-4AC9-4752-A836-935ABA80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16C19A-F5F3-4863-A1C7-549E63253DB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8342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78D1872-224B-4415-B66D-B62B4EF1646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496491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432C2AA-8BAA-4E23-92B0-AE9C31CE0412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284640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FED39F0-CC8F-4B41-8755-08DC9822084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2789" y="1705474"/>
            <a:ext cx="2286000" cy="228600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C1226DD-EDFF-43D0-BB5B-7F43E23CB7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061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CB071A6-2EE8-4E28-A201-D82CE55897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0521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0B02836-9DAB-4365-B234-A1C257DFA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20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DBE2EB0E-A3B6-4867-9EB8-2813D5F304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1190" y="4324078"/>
            <a:ext cx="2468880" cy="1555750"/>
          </a:xfrm>
        </p:spPr>
        <p:txBody>
          <a:bodyPr/>
          <a:lstStyle>
            <a:lvl1pPr marL="0" indent="0">
              <a:buNone/>
              <a:defRPr sz="1600" b="1"/>
            </a:lvl1pPr>
            <a:lvl2pPr marL="274320" indent="0">
              <a:buNone/>
              <a:defRPr sz="1400"/>
            </a:lvl2pPr>
            <a:lvl3pPr marL="548640" indent="0">
              <a:buNone/>
              <a:defRPr sz="1400"/>
            </a:lvl3pPr>
            <a:lvl4pPr marL="822960" indent="0">
              <a:buNone/>
              <a:defRPr sz="1400"/>
            </a:lvl4pPr>
            <a:lvl5pPr marL="109728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76EFC1-A707-45EF-B95C-B04DFAFDFC77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C882AE-B31F-4EA3-863D-7975CBD48CB2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D972699C-A0B3-4460-9AA0-14FB8E1EE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66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E620-1683-4C34-B78B-1E72626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D56D9A-E2A1-4797-8E05-0700041A1255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494F40-9065-42F9-B00B-17B331F41771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B8FD3D7-5D03-4E01-9EB3-284FF09703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86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490255-3216-4C28-8FD0-63DDA84E8658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E71B2B-59D8-40F2-8F3C-60F4C4D95AB4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D5C68C83-0FC1-4E5A-A97F-326C7403BF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25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DD60B-04AC-4490-A815-095E9271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5839"/>
            <a:ext cx="7315200" cy="347472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E1E70-4A54-450A-829E-00644A927BBA}"/>
              </a:ext>
            </a:extLst>
          </p:cNvPr>
          <p:cNvSpPr txBox="1"/>
          <p:nvPr userDrawn="1"/>
        </p:nvSpPr>
        <p:spPr>
          <a:xfrm>
            <a:off x="640080" y="1005840"/>
            <a:ext cx="6400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Building a community that advances the profession of physical therapy to improve the health of society.</a:t>
            </a:r>
          </a:p>
        </p:txBody>
      </p:sp>
    </p:spTree>
    <p:extLst>
      <p:ext uri="{BB962C8B-B14F-4D97-AF65-F5344CB8AC3E}">
        <p14:creationId xmlns:p14="http://schemas.microsoft.com/office/powerpoint/2010/main" val="56972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5E69B-FC88-47FB-8C2F-EDDE854C1D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81200" y="1409700"/>
            <a:ext cx="822960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40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-brand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FC1F26-87FC-4BD3-8AFD-422F2C41C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3182"/>
          <a:stretch/>
        </p:blipFill>
        <p:spPr>
          <a:xfrm>
            <a:off x="0" y="2275608"/>
            <a:ext cx="12192000" cy="4582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885BA-5AAA-498B-BD9C-51A615FB9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743200"/>
            <a:ext cx="8229600" cy="1828800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F7160-747D-448F-9BAF-FB097E1B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846320"/>
            <a:ext cx="45720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A1F45-151E-4A7F-B7F3-AFEC9ED42B0F}"/>
              </a:ext>
            </a:extLst>
          </p:cNvPr>
          <p:cNvSpPr/>
          <p:nvPr userDrawn="1"/>
        </p:nvSpPr>
        <p:spPr>
          <a:xfrm>
            <a:off x="640080" y="6400799"/>
            <a:ext cx="310896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2021 American Physical Therapy Association. All rights reserved.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797E1AF-92E0-0548-9723-0D16A6C20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1327" y="457201"/>
            <a:ext cx="3117273" cy="163137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en-US" dirty="0"/>
              <a:t>Request logo lockup from brand@apta.org</a:t>
            </a:r>
          </a:p>
        </p:txBody>
      </p:sp>
    </p:spTree>
    <p:extLst>
      <p:ext uri="{BB962C8B-B14F-4D97-AF65-F5344CB8AC3E}">
        <p14:creationId xmlns:p14="http://schemas.microsoft.com/office/powerpoint/2010/main" val="228840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67E0-DC90-4DAD-B9F5-C2DD0F5E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C71D-1510-4D7E-A09B-7BA95DC3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63040"/>
            <a:ext cx="10058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D4E7A3-BE84-4591-9AA2-D2B5C2616E68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E04567-A6A8-4EE0-AA53-C05D522DA14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id="{BE35D198-F9C3-43D8-985A-D35C2F031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66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Para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67E0-DC90-4DAD-B9F5-C2DD0F5E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C71D-1510-4D7E-A09B-7BA95DC3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26080"/>
            <a:ext cx="10058400" cy="29807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4786C-46FE-44BD-BA3B-EBCED400E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463675"/>
            <a:ext cx="100584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22960" indent="0">
              <a:buFontTx/>
              <a:buNone/>
              <a:defRPr/>
            </a:lvl4pPr>
            <a:lvl5pPr marL="10972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442BFC-0581-4627-8C21-F514A9706DDB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AACE32-95B3-4AB3-A1DA-BD71BCA5DD12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E928C5BC-14B4-40CB-889F-06C281F39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1757C7-7AC3-CE4E-9E80-A562BD2CE5E4}"/>
                  </a:ext>
                </a:extLst>
              </p14:cNvPr>
              <p14:cNvContentPartPr/>
              <p14:nvPr userDrawn="1"/>
            </p14:nvContentPartPr>
            <p14:xfrm>
              <a:off x="1562449" y="1770578"/>
              <a:ext cx="8280" cy="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1757C7-7AC3-CE4E-9E80-A562BD2CE5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3449" y="1761578"/>
                <a:ext cx="25920" cy="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44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1CE3E9-31F9-4B5E-BE60-C9B260678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67349-DB0F-487C-8810-FC8B5195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22960"/>
            <a:ext cx="10058400" cy="13716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7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CA8F5-54F5-41E9-A86A-C08173CB6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DD60B-04AC-4490-A815-095E9271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5840"/>
            <a:ext cx="7315200" cy="1828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1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463040"/>
            <a:ext cx="48463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52C6-B090-41DA-A9C6-0D6ED8FB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1463040"/>
            <a:ext cx="48463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DE05B-AD78-4CED-BAC9-855E9322DEEA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DEA25B-D455-4916-87EA-25F4E961000B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7EC6E795-A1E2-4EFF-A27D-EA6574CEC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80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52C6-B090-41DA-A9C6-0D6ED8FB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EAE948-7BE1-4A4C-B6C0-888678328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86971FC-E50D-42C5-85D9-FF1D1F756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16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31766-D28A-4FAA-B43A-3ADEFDA88161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8EA04F-0893-4B90-B139-284091CE8060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CCD5B633-5759-4A62-B510-8EBECCC36C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91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Subhead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01A2-0207-4743-939E-F4CAC6F1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AE3-42BF-4241-B32E-D61470D6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103120"/>
            <a:ext cx="484632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EAE948-7BE1-4A4C-B6C0-888678328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737360"/>
            <a:ext cx="4846320" cy="36576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274320" indent="0">
              <a:buNone/>
              <a:defRPr/>
            </a:lvl2pPr>
            <a:lvl3pPr marL="548640" indent="0">
              <a:buNone/>
              <a:defRPr/>
            </a:lvl3pPr>
            <a:lvl4pPr marL="82296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53597D-4F1F-4956-91FE-1FA769B7C1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1525" y="1736724"/>
            <a:ext cx="4846638" cy="438975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E4EAC-3931-4980-82CE-01512E9D751D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ED8B99-E36A-4C0C-9AEB-3F1982E58018}"/>
                </a:ext>
              </a:extLst>
            </p:cNvPr>
            <p:cNvSpPr/>
            <p:nvPr userDrawn="1"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71CAC9F3-6EB4-4F05-901C-3B5C6A864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622095" y="6480632"/>
              <a:ext cx="914733" cy="301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06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8F569-6101-470B-BF49-1B5C0605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A35A3-DEE8-47C6-B60C-88F82F8B1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463040"/>
            <a:ext cx="10058400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3" r:id="rId4"/>
    <p:sldLayoutId id="2147483651" r:id="rId5"/>
    <p:sldLayoutId id="2147483661" r:id="rId6"/>
    <p:sldLayoutId id="2147483652" r:id="rId7"/>
    <p:sldLayoutId id="2147483658" r:id="rId8"/>
    <p:sldLayoutId id="2147483659" r:id="rId9"/>
    <p:sldLayoutId id="2147483654" r:id="rId10"/>
    <p:sldLayoutId id="2147483662" r:id="rId11"/>
    <p:sldLayoutId id="2147483665" r:id="rId12"/>
    <p:sldLayoutId id="2147483660" r:id="rId13"/>
    <p:sldLayoutId id="2147483655" r:id="rId14"/>
    <p:sldLayoutId id="2147483664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akeivel@apta.org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pta.org/apta-and-you/online-forms/student-advocacy-challeng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B50574-6E5A-4998-A21E-3E0A5FD54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743200"/>
            <a:ext cx="9121758" cy="1828800"/>
          </a:xfrm>
        </p:spPr>
        <p:txBody>
          <a:bodyPr>
            <a:normAutofit/>
          </a:bodyPr>
          <a:lstStyle/>
          <a:p>
            <a:r>
              <a:rPr lang="en-US" dirty="0"/>
              <a:t>Participating in Flash Action Strategy 2022</a:t>
            </a:r>
            <a:br>
              <a:rPr lang="en-US" dirty="0"/>
            </a:br>
            <a:r>
              <a:rPr lang="en-US" sz="2800" dirty="0"/>
              <a:t>September 14-15, 2022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48A8BD-E6B4-4BB7-9A72-82FA872F39A2}"/>
              </a:ext>
            </a:extLst>
          </p:cNvPr>
          <p:cNvSpPr txBox="1">
            <a:spLocks/>
          </p:cNvSpPr>
          <p:nvPr/>
        </p:nvSpPr>
        <p:spPr>
          <a:xfrm>
            <a:off x="640080" y="5252084"/>
            <a:ext cx="7315200" cy="3474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813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Your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" y="1142999"/>
            <a:ext cx="10058400" cy="4880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/>
              <a:t>Members of Congress don’t know how they can help unless we educate them. </a:t>
            </a:r>
            <a:r>
              <a:rPr lang="en-US" sz="2600" dirty="0"/>
              <a:t>You can be the one who educates members of Congress about physical therapy and the positive impact it has on patients and your community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Advocacy is important throughout your career. Get started by participating in APTA student advocacy programs: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Student Advocacy Challenge (all year)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National Advocacy Dinner (spring)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Flash Action Strategy (fall)</a:t>
            </a:r>
          </a:p>
        </p:txBody>
      </p:sp>
    </p:spTree>
    <p:extLst>
      <p:ext uri="{BB962C8B-B14F-4D97-AF65-F5344CB8AC3E}">
        <p14:creationId xmlns:p14="http://schemas.microsoft.com/office/powerpoint/2010/main" val="52516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669D-038C-4DDD-9C8D-EADEB039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05839"/>
            <a:ext cx="9391816" cy="3474720"/>
          </a:xfrm>
        </p:spPr>
        <p:txBody>
          <a:bodyPr/>
          <a:lstStyle/>
          <a:p>
            <a:r>
              <a:rPr lang="en-US" sz="5400" dirty="0"/>
              <a:t>Thank you</a:t>
            </a:r>
            <a:br>
              <a:rPr lang="en-US" sz="5400" dirty="0"/>
            </a:br>
            <a:r>
              <a:rPr lang="en-US" sz="5400" dirty="0"/>
              <a:t>You make a difference!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5527526-4DB3-4E5C-B5B5-580245B4838B}"/>
              </a:ext>
            </a:extLst>
          </p:cNvPr>
          <p:cNvSpPr txBox="1">
            <a:spLocks/>
          </p:cNvSpPr>
          <p:nvPr/>
        </p:nvSpPr>
        <p:spPr>
          <a:xfrm>
            <a:off x="640080" y="4023361"/>
            <a:ext cx="7547956" cy="1828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32CF44-2DCC-47D5-8578-CAB82DE76A4B}"/>
              </a:ext>
            </a:extLst>
          </p:cNvPr>
          <p:cNvSpPr txBox="1">
            <a:spLocks/>
          </p:cNvSpPr>
          <p:nvPr/>
        </p:nvSpPr>
        <p:spPr>
          <a:xfrm>
            <a:off x="640080" y="4480559"/>
            <a:ext cx="7315200" cy="3474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/>
              <a:t>Questions?</a:t>
            </a:r>
          </a:p>
          <a:p>
            <a:r>
              <a:rPr lang="en-US" sz="2800" dirty="0"/>
              <a:t>Laura Keivel</a:t>
            </a:r>
          </a:p>
          <a:p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laurakeivel@apta.org</a:t>
            </a:r>
            <a:endParaRPr lang="en-US" sz="2800" dirty="0"/>
          </a:p>
          <a:p>
            <a:r>
              <a:rPr lang="en-US" sz="2800" dirty="0"/>
              <a:t>@LauraKAdvocacy</a:t>
            </a:r>
          </a:p>
        </p:txBody>
      </p:sp>
    </p:spTree>
    <p:extLst>
      <p:ext uri="{BB962C8B-B14F-4D97-AF65-F5344CB8AC3E}">
        <p14:creationId xmlns:p14="http://schemas.microsoft.com/office/powerpoint/2010/main" val="195240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DACE-9E98-4EBB-9F1B-E214D8E0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82252"/>
            <a:ext cx="10058400" cy="914400"/>
          </a:xfrm>
        </p:spPr>
        <p:txBody>
          <a:bodyPr/>
          <a:lstStyle/>
          <a:p>
            <a:r>
              <a:rPr lang="en-US" dirty="0"/>
              <a:t>What is Flash Action Strategy?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7FE9-C79C-4ACE-92BE-C1164C5F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3000"/>
            <a:ext cx="4846064" cy="4133335"/>
          </a:xfrm>
        </p:spPr>
        <p:txBody>
          <a:bodyPr>
            <a:normAutofit fontScale="92500"/>
          </a:bodyPr>
          <a:lstStyle/>
          <a:p>
            <a:r>
              <a:rPr lang="en-US" dirty="0"/>
              <a:t>Driven by students, it’s two days where both students and schools take to social media and email to educate members of Congress about a legislative priority that impacts the physical therapy profession.</a:t>
            </a:r>
          </a:p>
          <a:p>
            <a:r>
              <a:rPr lang="en-US" dirty="0"/>
              <a:t>Educating students on an issue that impacts the profession.</a:t>
            </a:r>
          </a:p>
          <a:p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5AE063-187B-5CE8-EE63-32D564EC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857" y="537431"/>
            <a:ext cx="4287898" cy="241151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9B8775C-B576-0110-5F09-AA655B39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645" y="4518310"/>
            <a:ext cx="3064070" cy="1608637"/>
          </a:xfrm>
          <a:prstGeom prst="rect">
            <a:avLst/>
          </a:prstGeom>
        </p:spPr>
      </p:pic>
      <p:pic>
        <p:nvPicPr>
          <p:cNvPr id="13" name="Picture 12" descr="A picture containing text, building, government building&#10;&#10;Description automatically generated">
            <a:extLst>
              <a:ext uri="{FF2B5EF4-FFF2-40B4-BE49-F238E27FC236}">
                <a16:creationId xmlns:a16="http://schemas.microsoft.com/office/drawing/2014/main" id="{9D9D66F6-38A7-CEBE-6F0A-247D73097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759" y="2499917"/>
            <a:ext cx="3878921" cy="21818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1F45F0-6EDE-B424-B755-5F70174554FB}"/>
              </a:ext>
            </a:extLst>
          </p:cNvPr>
          <p:cNvSpPr txBox="1"/>
          <p:nvPr/>
        </p:nvSpPr>
        <p:spPr>
          <a:xfrm>
            <a:off x="6096000" y="5276335"/>
            <a:ext cx="237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Graphics are from past Flash Action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14700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DACE-9E98-4EBB-9F1B-E214D8E0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82252"/>
            <a:ext cx="10058400" cy="914400"/>
          </a:xfrm>
        </p:spPr>
        <p:txBody>
          <a:bodyPr/>
          <a:lstStyle/>
          <a:p>
            <a:r>
              <a:rPr lang="en-US" dirty="0"/>
              <a:t>What Are We Advocating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7FE9-C79C-4ACE-92BE-C1164C5F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3000"/>
            <a:ext cx="10468644" cy="4985951"/>
          </a:xfrm>
        </p:spPr>
        <p:txBody>
          <a:bodyPr>
            <a:normAutofit fontScale="92500"/>
          </a:bodyPr>
          <a:lstStyle/>
          <a:p>
            <a:r>
              <a:rPr lang="en-US" dirty="0"/>
              <a:t>Access to Care: Physical Therapy in Rural and Underserved Areas</a:t>
            </a:r>
          </a:p>
          <a:p>
            <a:r>
              <a:rPr lang="en-US" dirty="0"/>
              <a:t>Student loan repayment up to $50,000 with two-year commitment</a:t>
            </a:r>
          </a:p>
          <a:p>
            <a:pPr lvl="1"/>
            <a:r>
              <a:rPr lang="en-US" dirty="0"/>
              <a:t>For those who serve for two years ($25K per year) in rural or underserved area.</a:t>
            </a:r>
          </a:p>
          <a:p>
            <a:endParaRPr lang="en-US" dirty="0"/>
          </a:p>
          <a:p>
            <a:r>
              <a:rPr lang="en-US" dirty="0"/>
              <a:t>Support legislation that adds PTs to the National Health Service Corps</a:t>
            </a:r>
          </a:p>
          <a:p>
            <a:pPr lvl="1"/>
            <a:r>
              <a:rPr lang="en-US" dirty="0"/>
              <a:t>Serves more than 11.4 million underserved individuals across the nation.</a:t>
            </a:r>
          </a:p>
          <a:p>
            <a:pPr lvl="1"/>
            <a:r>
              <a:rPr lang="en-US" dirty="0"/>
              <a:t>Ensures that patients in rural and underserved areas have access to PT services</a:t>
            </a:r>
          </a:p>
          <a:p>
            <a:pPr lvl="2"/>
            <a:r>
              <a:rPr lang="en-US" dirty="0"/>
              <a:t>Prevention, treatment and management of pain</a:t>
            </a:r>
          </a:p>
          <a:p>
            <a:pPr lvl="2"/>
            <a:r>
              <a:rPr lang="en-US" dirty="0"/>
              <a:t>Nonpharmacological management of pain</a:t>
            </a:r>
          </a:p>
          <a:p>
            <a:pPr lvl="2"/>
            <a:r>
              <a:rPr lang="en-US" dirty="0"/>
              <a:t>Treatment of long covid</a:t>
            </a:r>
          </a:p>
          <a:p>
            <a:pPr marL="54864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8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DACE-9E98-4EBB-9F1B-E214D8E0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82252"/>
            <a:ext cx="10058400" cy="914400"/>
          </a:xfrm>
        </p:spPr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7FE9-C79C-4ACE-92BE-C1164C5F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3000"/>
            <a:ext cx="9882146" cy="4572000"/>
          </a:xfrm>
        </p:spPr>
        <p:txBody>
          <a:bodyPr>
            <a:normAutofit/>
          </a:bodyPr>
          <a:lstStyle/>
          <a:p>
            <a:r>
              <a:rPr lang="en-US" dirty="0"/>
              <a:t>Add more cosponsors to the Physical Therapist Workforce and Patient Access Act (H.R. 3759/S. 2676)</a:t>
            </a:r>
          </a:p>
          <a:p>
            <a:pPr lvl="1"/>
            <a:r>
              <a:rPr lang="en-US" dirty="0"/>
              <a:t>The more cosponsors a bill has, the higher chance of it going to the floor for a vote.</a:t>
            </a:r>
          </a:p>
          <a:p>
            <a:pPr lvl="1"/>
            <a:r>
              <a:rPr lang="en-US" dirty="0"/>
              <a:t>Check out congress.gov and search for the bill numbers, or the APTA Advocacy App for bill cosponsor updates as they change frequently.</a:t>
            </a:r>
          </a:p>
          <a:p>
            <a:pPr lvl="1"/>
            <a:r>
              <a:rPr lang="en-US" b="1" dirty="0"/>
              <a:t>How do we help accomplish this? </a:t>
            </a:r>
            <a:r>
              <a:rPr lang="en-US" dirty="0"/>
              <a:t>Let’s send </a:t>
            </a:r>
            <a:r>
              <a:rPr lang="en-US" b="1" dirty="0"/>
              <a:t>5,000 letters </a:t>
            </a:r>
            <a:r>
              <a:rPr lang="en-US" dirty="0"/>
              <a:t>to Congress during the two days of Flash Action Strategy.</a:t>
            </a:r>
          </a:p>
          <a:p>
            <a:pPr marL="54864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9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How to Participate: Way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" y="1142999"/>
            <a:ext cx="9838451" cy="488060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Interact on social media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Tell legislators how the NHSC would affect you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Tell your legislators what it’s like to be a PT/PTA student – education is important!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Tag your posts #PTAdvocacy and #FAS2022 to join in the conversation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Sample tweets will be available on the Flash Action Strategy website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Follow @APTAtweets for graphics and other ways to spread the message</a:t>
            </a:r>
          </a:p>
        </p:txBody>
      </p:sp>
    </p:spTree>
    <p:extLst>
      <p:ext uri="{BB962C8B-B14F-4D97-AF65-F5344CB8AC3E}">
        <p14:creationId xmlns:p14="http://schemas.microsoft.com/office/powerpoint/2010/main" val="311200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How to Participate: Way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" y="1142998"/>
            <a:ext cx="6724548" cy="50600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APTA Advocacy App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Available in the App Store for Apple or Google Play for Android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Search “APTA Advocacy”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Not only can you participate in FAS by using the app, you can: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Contact your members of Congress through the Federal Action Center button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Participate in the Student Advocacy Challenge by tapping on “Visit Report” and logging your activities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Join the APTA Advocacy Network and receive advocacy news and ways to take action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Become a Student Star by giving $20 to PTPAC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Check out talking points on priority issues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See what bills your members of Congress do (or don’t!) support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DA446D-E04E-3D0E-5162-B3DAF7648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719" y="299618"/>
            <a:ext cx="2780205" cy="57397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304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How to Participate: Way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" y="1077284"/>
            <a:ext cx="4487149" cy="204333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Send letters to Congress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Visit the Legislative Action Center for APTA members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Visit the Patient Action Center for non-APTA members and shareable on social media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Goal is to send 5,000 letters during Flash Action Strategy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apta.org/advocacy/take-action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A819C-42DF-4D6A-0482-B42A62DD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50" y="3954670"/>
            <a:ext cx="5802050" cy="2043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93C60-A8FE-D386-F6C2-476F7A69FFE4}"/>
              </a:ext>
            </a:extLst>
          </p:cNvPr>
          <p:cNvSpPr txBox="1"/>
          <p:nvPr/>
        </p:nvSpPr>
        <p:spPr>
          <a:xfrm>
            <a:off x="362466" y="3507169"/>
            <a:ext cx="380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Action Center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20DC1-17C7-0FA0-77E5-BAB006383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08" y="1371600"/>
            <a:ext cx="5652170" cy="4578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1B3741-B304-CAC2-FE7F-C0CBDA4FD5EC}"/>
              </a:ext>
            </a:extLst>
          </p:cNvPr>
          <p:cNvSpPr txBox="1"/>
          <p:nvPr/>
        </p:nvSpPr>
        <p:spPr>
          <a:xfrm>
            <a:off x="6211331" y="963184"/>
            <a:ext cx="44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Legislative Action Center Example</a:t>
            </a:r>
          </a:p>
        </p:txBody>
      </p:sp>
    </p:spTree>
    <p:extLst>
      <p:ext uri="{BB962C8B-B14F-4D97-AF65-F5344CB8AC3E}">
        <p14:creationId xmlns:p14="http://schemas.microsoft.com/office/powerpoint/2010/main" val="333764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How to Participate: Way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" y="1142999"/>
            <a:ext cx="3746570" cy="4880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Let us know you participated by submitting your activity for credit in the Student Advocacy Challenge.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Find the form at </a:t>
            </a:r>
            <a:r>
              <a:rPr lang="en-US" sz="1800" dirty="0">
                <a:hlinkClick r:id="rId2"/>
              </a:rPr>
              <a:t>https://www.apta.org/apta-and-you/online-forms/student-advocacy-challenge</a:t>
            </a:r>
            <a:r>
              <a:rPr lang="en-US" sz="1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E339B-9A1A-DF0A-66B0-2656907DE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063" y="1142998"/>
            <a:ext cx="7057213" cy="42131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080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D557-A57B-0273-DB53-0BBF07FF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0584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Flash Action Strategy Do’s and 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0D31-0A29-C006-914D-6C39F68CA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540070"/>
            <a:ext cx="5327374" cy="45786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Encourage your fellow students to participate. We need strength in numbers!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Stay on message. We are more powerful when we are all asking for the same thing.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Post pictures. Educate legislators on what life is like for a PT/PTA student.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Include bill numbers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Refer to members of Congress with their proper titles and remember the difference between the House and Senate.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74A2DE-2FBD-31EA-F271-DE2542623B4D}"/>
              </a:ext>
            </a:extLst>
          </p:cNvPr>
          <p:cNvSpPr txBox="1">
            <a:spLocks/>
          </p:cNvSpPr>
          <p:nvPr/>
        </p:nvSpPr>
        <p:spPr>
          <a:xfrm>
            <a:off x="640080" y="1019426"/>
            <a:ext cx="1003191" cy="5206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137EE1-77DF-FAC2-5C4F-0642A0C5749F}"/>
              </a:ext>
            </a:extLst>
          </p:cNvPr>
          <p:cNvSpPr txBox="1">
            <a:spLocks/>
          </p:cNvSpPr>
          <p:nvPr/>
        </p:nvSpPr>
        <p:spPr>
          <a:xfrm>
            <a:off x="6504167" y="1062000"/>
            <a:ext cx="1003191" cy="52064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600" b="1" dirty="0"/>
              <a:t>DON’T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231D9E-D5D5-77C3-4F8F-413F0EB978C0}"/>
              </a:ext>
            </a:extLst>
          </p:cNvPr>
          <p:cNvSpPr txBox="1">
            <a:spLocks/>
          </p:cNvSpPr>
          <p:nvPr/>
        </p:nvSpPr>
        <p:spPr>
          <a:xfrm>
            <a:off x="6504167" y="1556140"/>
            <a:ext cx="5327374" cy="4239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Tag your posts with legislators who are not your own. Go to house.gov or senate.gov to find out who your legislators are.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Go negative or be partisan. APTA is bipartisan and we expect members, including students, to behave in a respectful way, even if you disagree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Forget to tag your legislators and use #PTAdvocacy and #FAS2022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Engage trolls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Post more than 10 times in one day</a:t>
            </a:r>
          </a:p>
        </p:txBody>
      </p:sp>
    </p:spTree>
    <p:extLst>
      <p:ext uri="{BB962C8B-B14F-4D97-AF65-F5344CB8AC3E}">
        <p14:creationId xmlns:p14="http://schemas.microsoft.com/office/powerpoint/2010/main" val="995558969"/>
      </p:ext>
    </p:extLst>
  </p:cSld>
  <p:clrMapOvr>
    <a:masterClrMapping/>
  </p:clrMapOvr>
</p:sld>
</file>

<file path=ppt/theme/theme1.xml><?xml version="1.0" encoding="utf-8"?>
<a:theme xmlns:a="http://schemas.openxmlformats.org/drawingml/2006/main" name="APTA Template">
  <a:themeElements>
    <a:clrScheme name="APTA-042720">
      <a:dk1>
        <a:srgbClr val="3F4444"/>
      </a:dk1>
      <a:lt1>
        <a:srgbClr val="FFFFFF"/>
      </a:lt1>
      <a:dk2>
        <a:srgbClr val="3F4444"/>
      </a:dk2>
      <a:lt2>
        <a:srgbClr val="009CB6"/>
      </a:lt2>
      <a:accent1>
        <a:srgbClr val="009CB6"/>
      </a:accent1>
      <a:accent2>
        <a:srgbClr val="A5A5A5"/>
      </a:accent2>
      <a:accent3>
        <a:srgbClr val="0076CE"/>
      </a:accent3>
      <a:accent4>
        <a:srgbClr val="E4B9FC"/>
      </a:accent4>
      <a:accent5>
        <a:srgbClr val="005587"/>
      </a:accent5>
      <a:accent6>
        <a:srgbClr val="64A70B"/>
      </a:accent6>
      <a:hlink>
        <a:srgbClr val="005587"/>
      </a:hlink>
      <a:folHlink>
        <a:srgbClr val="3F4444"/>
      </a:folHlink>
    </a:clrScheme>
    <a:fontScheme name="AP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TA Widescreen Template_2021.potx" id="{D4872335-96DA-4F21-8A10-1188BA24A73F}" vid="{5B369E8C-DC46-4059-BEB5-73473CC4A0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APTA Widescreen Template_2021</Template>
  <TotalTime>431</TotalTime>
  <Words>792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APTA Template</vt:lpstr>
      <vt:lpstr>Participating in Flash Action Strategy 2022 September 14-15, 2022</vt:lpstr>
      <vt:lpstr>What is Flash Action Strategy?</vt:lpstr>
      <vt:lpstr>What Are We Advocating For?</vt:lpstr>
      <vt:lpstr>Our Goal</vt:lpstr>
      <vt:lpstr>How to Participate: Way #1</vt:lpstr>
      <vt:lpstr>How to Participate: Way #2</vt:lpstr>
      <vt:lpstr>How to Participate: Way #3</vt:lpstr>
      <vt:lpstr>How to Participate: Way #4</vt:lpstr>
      <vt:lpstr>Flash Action Strategy Do’s and Don’ts</vt:lpstr>
      <vt:lpstr>Your Impact</vt:lpstr>
      <vt:lpstr>Thank you You make a difference!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Affairs Liaison  Monthly Meeting</dc:title>
  <dc:creator>Keivel, Laura</dc:creator>
  <cp:lastModifiedBy>Keivel, Laura</cp:lastModifiedBy>
  <cp:revision>20</cp:revision>
  <dcterms:created xsi:type="dcterms:W3CDTF">2021-01-11T18:17:09Z</dcterms:created>
  <dcterms:modified xsi:type="dcterms:W3CDTF">2022-08-25T19:13:42Z</dcterms:modified>
</cp:coreProperties>
</file>